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4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74" d="100"/>
          <a:sy n="74" d="100"/>
        </p:scale>
        <p:origin x="129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9F4878-A0B0-4759-8BCB-65DC48D25D69}" type="datetimeFigureOut">
              <a:rPr lang="en-US" smtClean="0"/>
              <a:t>8/17/2014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BFD6DF-9678-4AF1-BA4B-30D718C2042B}" type="slidenum">
              <a:rPr lang="en-US" smtClean="0"/>
              <a:t>‹#›</a:t>
            </a:fld>
            <a:endParaRPr lang="en-US"/>
          </a:p>
        </p:txBody>
      </p:sp>
    </p:spTree>
    <p:extLst>
      <p:ext uri="{BB962C8B-B14F-4D97-AF65-F5344CB8AC3E}">
        <p14:creationId xmlns:p14="http://schemas.microsoft.com/office/powerpoint/2010/main" val="1577670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630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6307"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3498457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473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4739"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1442906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678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6787"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3201973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883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8835"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2369795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088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0883"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3011832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293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2931"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3887671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497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4979"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1373961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702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7027"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636942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907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9075"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3658443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112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1123"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1990928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317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3171"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2091667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835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8355"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4245893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521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5219"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1297068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726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7267"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7210180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931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9315"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19849111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136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1363"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39210216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341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3411"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738320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545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5459"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20620500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853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8531"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21029001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057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0579"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35088594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262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2627"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30050345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569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5699"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2497989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040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0403"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4592558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774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7747"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40507234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979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9795"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28105376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184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1843"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7395086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389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3891"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37220683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593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5939"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35524791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7987"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13019477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003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0035"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33182681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208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2083"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35265420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413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4131"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25028467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617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6179"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1138812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245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2451"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42691106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822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8227"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3883522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449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4499"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3421701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654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6547"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140670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859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8595"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4263167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064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0643"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251985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269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2691"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1560689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8A99F07-02FF-43B7-8CC6-82FBB6A45F6D}" type="datetimeFigureOut">
              <a:rPr lang="en-US" smtClean="0"/>
              <a:t>8/17/2014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EE4737-13F6-477C-A94F-D7E75813DA48}" type="slidenum">
              <a:rPr lang="en-US" smtClean="0"/>
              <a:t>‹#›</a:t>
            </a:fld>
            <a:endParaRPr lang="en-US"/>
          </a:p>
        </p:txBody>
      </p:sp>
    </p:spTree>
    <p:extLst>
      <p:ext uri="{BB962C8B-B14F-4D97-AF65-F5344CB8AC3E}">
        <p14:creationId xmlns:p14="http://schemas.microsoft.com/office/powerpoint/2010/main" val="3857334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8A99F07-02FF-43B7-8CC6-82FBB6A45F6D}" type="datetimeFigureOut">
              <a:rPr lang="en-US" smtClean="0"/>
              <a:t>8/17/2014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EE4737-13F6-477C-A94F-D7E75813DA48}" type="slidenum">
              <a:rPr lang="en-US" smtClean="0"/>
              <a:t>‹#›</a:t>
            </a:fld>
            <a:endParaRPr lang="en-US"/>
          </a:p>
        </p:txBody>
      </p:sp>
    </p:spTree>
    <p:extLst>
      <p:ext uri="{BB962C8B-B14F-4D97-AF65-F5344CB8AC3E}">
        <p14:creationId xmlns:p14="http://schemas.microsoft.com/office/powerpoint/2010/main" val="414787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8A99F07-02FF-43B7-8CC6-82FBB6A45F6D}" type="datetimeFigureOut">
              <a:rPr lang="en-US" smtClean="0"/>
              <a:t>8/17/2014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EE4737-13F6-477C-A94F-D7E75813DA48}" type="slidenum">
              <a:rPr lang="en-US" smtClean="0"/>
              <a:t>‹#›</a:t>
            </a:fld>
            <a:endParaRPr lang="en-US"/>
          </a:p>
        </p:txBody>
      </p:sp>
    </p:spTree>
    <p:extLst>
      <p:ext uri="{BB962C8B-B14F-4D97-AF65-F5344CB8AC3E}">
        <p14:creationId xmlns:p14="http://schemas.microsoft.com/office/powerpoint/2010/main" val="2550732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8"/>
          <p:cNvSpPr>
            <a:spLocks noGrp="1" noChangeArrowheads="1"/>
          </p:cNvSpPr>
          <p:nvPr>
            <p:ph type="sldNum" idx="10"/>
          </p:nvPr>
        </p:nvSpPr>
        <p:spPr>
          <a:ln/>
        </p:spPr>
        <p:txBody>
          <a:bodyPr/>
          <a:lstStyle>
            <a:lvl1pPr>
              <a:defRPr/>
            </a:lvl1pPr>
          </a:lstStyle>
          <a:p>
            <a:pPr>
              <a:defRPr/>
            </a:pPr>
            <a:fld id="{17C4B423-58AC-4344-A4B5-5AC15FCAEADE}" type="slidenum">
              <a:rPr lang="en-US"/>
              <a:pPr>
                <a:defRPr/>
              </a:pPr>
              <a:t>‹#›</a:t>
            </a:fld>
            <a:endParaRPr lang="en-US"/>
          </a:p>
        </p:txBody>
      </p:sp>
    </p:spTree>
    <p:extLst>
      <p:ext uri="{BB962C8B-B14F-4D97-AF65-F5344CB8AC3E}">
        <p14:creationId xmlns:p14="http://schemas.microsoft.com/office/powerpoint/2010/main" val="1730059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8"/>
          <p:cNvSpPr>
            <a:spLocks noGrp="1" noChangeArrowheads="1"/>
          </p:cNvSpPr>
          <p:nvPr>
            <p:ph type="sldNum" idx="10"/>
          </p:nvPr>
        </p:nvSpPr>
        <p:spPr>
          <a:ln/>
        </p:spPr>
        <p:txBody>
          <a:bodyPr/>
          <a:lstStyle>
            <a:lvl1pPr>
              <a:defRPr/>
            </a:lvl1pPr>
          </a:lstStyle>
          <a:p>
            <a:pPr>
              <a:defRPr/>
            </a:pPr>
            <a:fld id="{53C7EDD6-6261-4CD7-9495-12F6629DD134}" type="slidenum">
              <a:rPr lang="en-US"/>
              <a:pPr>
                <a:defRPr/>
              </a:pPr>
              <a:t>‹#›</a:t>
            </a:fld>
            <a:endParaRPr lang="en-US"/>
          </a:p>
        </p:txBody>
      </p:sp>
    </p:spTree>
    <p:extLst>
      <p:ext uri="{BB962C8B-B14F-4D97-AF65-F5344CB8AC3E}">
        <p14:creationId xmlns:p14="http://schemas.microsoft.com/office/powerpoint/2010/main" val="4292883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8"/>
          <p:cNvSpPr>
            <a:spLocks noGrp="1" noChangeArrowheads="1"/>
          </p:cNvSpPr>
          <p:nvPr>
            <p:ph type="sldNum" idx="10"/>
          </p:nvPr>
        </p:nvSpPr>
        <p:spPr>
          <a:ln/>
        </p:spPr>
        <p:txBody>
          <a:bodyPr/>
          <a:lstStyle>
            <a:lvl1pPr>
              <a:defRPr/>
            </a:lvl1pPr>
          </a:lstStyle>
          <a:p>
            <a:pPr>
              <a:defRPr/>
            </a:pPr>
            <a:fld id="{F6B054BE-901A-4BC0-9450-DC0B6FCD8268}" type="slidenum">
              <a:rPr lang="en-US"/>
              <a:pPr>
                <a:defRPr/>
              </a:pPr>
              <a:t>‹#›</a:t>
            </a:fld>
            <a:endParaRPr lang="en-US"/>
          </a:p>
        </p:txBody>
      </p:sp>
    </p:spTree>
    <p:extLst>
      <p:ext uri="{BB962C8B-B14F-4D97-AF65-F5344CB8AC3E}">
        <p14:creationId xmlns:p14="http://schemas.microsoft.com/office/powerpoint/2010/main" val="38056126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3163" y="1981200"/>
            <a:ext cx="3808412"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3975"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8"/>
          <p:cNvSpPr>
            <a:spLocks noGrp="1" noChangeArrowheads="1"/>
          </p:cNvSpPr>
          <p:nvPr>
            <p:ph type="sldNum" idx="10"/>
          </p:nvPr>
        </p:nvSpPr>
        <p:spPr>
          <a:ln/>
        </p:spPr>
        <p:txBody>
          <a:bodyPr/>
          <a:lstStyle>
            <a:lvl1pPr>
              <a:defRPr/>
            </a:lvl1pPr>
          </a:lstStyle>
          <a:p>
            <a:pPr>
              <a:defRPr/>
            </a:pPr>
            <a:fld id="{6E2EF42B-EAFA-448F-B51F-219A819D3858}" type="slidenum">
              <a:rPr lang="en-US"/>
              <a:pPr>
                <a:defRPr/>
              </a:pPr>
              <a:t>‹#›</a:t>
            </a:fld>
            <a:endParaRPr lang="en-US"/>
          </a:p>
        </p:txBody>
      </p:sp>
    </p:spTree>
    <p:extLst>
      <p:ext uri="{BB962C8B-B14F-4D97-AF65-F5344CB8AC3E}">
        <p14:creationId xmlns:p14="http://schemas.microsoft.com/office/powerpoint/2010/main" val="4088017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8"/>
          <p:cNvSpPr>
            <a:spLocks noGrp="1" noChangeArrowheads="1"/>
          </p:cNvSpPr>
          <p:nvPr>
            <p:ph type="sldNum" idx="10"/>
          </p:nvPr>
        </p:nvSpPr>
        <p:spPr>
          <a:ln/>
        </p:spPr>
        <p:txBody>
          <a:bodyPr/>
          <a:lstStyle>
            <a:lvl1pPr>
              <a:defRPr/>
            </a:lvl1pPr>
          </a:lstStyle>
          <a:p>
            <a:pPr>
              <a:defRPr/>
            </a:pPr>
            <a:fld id="{5FCC112A-39BB-4236-A71F-E26419A6B481}" type="slidenum">
              <a:rPr lang="en-US"/>
              <a:pPr>
                <a:defRPr/>
              </a:pPr>
              <a:t>‹#›</a:t>
            </a:fld>
            <a:endParaRPr lang="en-US"/>
          </a:p>
        </p:txBody>
      </p:sp>
    </p:spTree>
    <p:extLst>
      <p:ext uri="{BB962C8B-B14F-4D97-AF65-F5344CB8AC3E}">
        <p14:creationId xmlns:p14="http://schemas.microsoft.com/office/powerpoint/2010/main" val="3713192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8"/>
          <p:cNvSpPr>
            <a:spLocks noGrp="1" noChangeArrowheads="1"/>
          </p:cNvSpPr>
          <p:nvPr>
            <p:ph type="sldNum" idx="10"/>
          </p:nvPr>
        </p:nvSpPr>
        <p:spPr>
          <a:ln/>
        </p:spPr>
        <p:txBody>
          <a:bodyPr/>
          <a:lstStyle>
            <a:lvl1pPr>
              <a:defRPr/>
            </a:lvl1pPr>
          </a:lstStyle>
          <a:p>
            <a:pPr>
              <a:defRPr/>
            </a:pPr>
            <a:fld id="{E1265427-85CC-465A-B9A6-4BA1ED29CEB4}" type="slidenum">
              <a:rPr lang="en-US"/>
              <a:pPr>
                <a:defRPr/>
              </a:pPr>
              <a:t>‹#›</a:t>
            </a:fld>
            <a:endParaRPr lang="en-US"/>
          </a:p>
        </p:txBody>
      </p:sp>
    </p:spTree>
    <p:extLst>
      <p:ext uri="{BB962C8B-B14F-4D97-AF65-F5344CB8AC3E}">
        <p14:creationId xmlns:p14="http://schemas.microsoft.com/office/powerpoint/2010/main" val="36235649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8"/>
          <p:cNvSpPr>
            <a:spLocks noGrp="1" noChangeArrowheads="1"/>
          </p:cNvSpPr>
          <p:nvPr>
            <p:ph type="sldNum" idx="10"/>
          </p:nvPr>
        </p:nvSpPr>
        <p:spPr>
          <a:ln/>
        </p:spPr>
        <p:txBody>
          <a:bodyPr/>
          <a:lstStyle>
            <a:lvl1pPr>
              <a:defRPr/>
            </a:lvl1pPr>
          </a:lstStyle>
          <a:p>
            <a:pPr>
              <a:defRPr/>
            </a:pPr>
            <a:fld id="{F491DE91-67EF-44BD-B6BC-57568E7A4C45}" type="slidenum">
              <a:rPr lang="en-US"/>
              <a:pPr>
                <a:defRPr/>
              </a:pPr>
              <a:t>‹#›</a:t>
            </a:fld>
            <a:endParaRPr lang="en-US"/>
          </a:p>
        </p:txBody>
      </p:sp>
    </p:spTree>
    <p:extLst>
      <p:ext uri="{BB962C8B-B14F-4D97-AF65-F5344CB8AC3E}">
        <p14:creationId xmlns:p14="http://schemas.microsoft.com/office/powerpoint/2010/main" val="14383332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8"/>
          <p:cNvSpPr>
            <a:spLocks noGrp="1" noChangeArrowheads="1"/>
          </p:cNvSpPr>
          <p:nvPr>
            <p:ph type="sldNum" idx="10"/>
          </p:nvPr>
        </p:nvSpPr>
        <p:spPr>
          <a:ln/>
        </p:spPr>
        <p:txBody>
          <a:bodyPr/>
          <a:lstStyle>
            <a:lvl1pPr>
              <a:defRPr/>
            </a:lvl1pPr>
          </a:lstStyle>
          <a:p>
            <a:pPr>
              <a:defRPr/>
            </a:pPr>
            <a:fld id="{68A49CF6-A2FA-4F79-A4BA-A78B71C6F7EC}" type="slidenum">
              <a:rPr lang="en-US"/>
              <a:pPr>
                <a:defRPr/>
              </a:pPr>
              <a:t>‹#›</a:t>
            </a:fld>
            <a:endParaRPr lang="en-US"/>
          </a:p>
        </p:txBody>
      </p:sp>
    </p:spTree>
    <p:extLst>
      <p:ext uri="{BB962C8B-B14F-4D97-AF65-F5344CB8AC3E}">
        <p14:creationId xmlns:p14="http://schemas.microsoft.com/office/powerpoint/2010/main" val="3347097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8A99F07-02FF-43B7-8CC6-82FBB6A45F6D}" type="datetimeFigureOut">
              <a:rPr lang="en-US" smtClean="0"/>
              <a:t>8/17/2014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EE4737-13F6-477C-A94F-D7E75813DA48}" type="slidenum">
              <a:rPr lang="en-US" smtClean="0"/>
              <a:t>‹#›</a:t>
            </a:fld>
            <a:endParaRPr lang="en-US"/>
          </a:p>
        </p:txBody>
      </p:sp>
    </p:spTree>
    <p:extLst>
      <p:ext uri="{BB962C8B-B14F-4D97-AF65-F5344CB8AC3E}">
        <p14:creationId xmlns:p14="http://schemas.microsoft.com/office/powerpoint/2010/main" val="1517280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8"/>
          <p:cNvSpPr>
            <a:spLocks noGrp="1" noChangeArrowheads="1"/>
          </p:cNvSpPr>
          <p:nvPr>
            <p:ph type="sldNum" idx="10"/>
          </p:nvPr>
        </p:nvSpPr>
        <p:spPr>
          <a:ln/>
        </p:spPr>
        <p:txBody>
          <a:bodyPr/>
          <a:lstStyle>
            <a:lvl1pPr>
              <a:defRPr/>
            </a:lvl1pPr>
          </a:lstStyle>
          <a:p>
            <a:pPr>
              <a:defRPr/>
            </a:pPr>
            <a:fld id="{CA3412E2-1749-4D33-B592-FCE5C4F0F7AC}" type="slidenum">
              <a:rPr lang="en-US"/>
              <a:pPr>
                <a:defRPr/>
              </a:pPr>
              <a:t>‹#›</a:t>
            </a:fld>
            <a:endParaRPr lang="en-US"/>
          </a:p>
        </p:txBody>
      </p:sp>
    </p:spTree>
    <p:extLst>
      <p:ext uri="{BB962C8B-B14F-4D97-AF65-F5344CB8AC3E}">
        <p14:creationId xmlns:p14="http://schemas.microsoft.com/office/powerpoint/2010/main" val="2319024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8"/>
          <p:cNvSpPr>
            <a:spLocks noGrp="1" noChangeArrowheads="1"/>
          </p:cNvSpPr>
          <p:nvPr>
            <p:ph type="sldNum" idx="10"/>
          </p:nvPr>
        </p:nvSpPr>
        <p:spPr>
          <a:ln/>
        </p:spPr>
        <p:txBody>
          <a:bodyPr/>
          <a:lstStyle>
            <a:lvl1pPr>
              <a:defRPr/>
            </a:lvl1pPr>
          </a:lstStyle>
          <a:p>
            <a:pPr>
              <a:defRPr/>
            </a:pPr>
            <a:fld id="{1D02D887-2399-44B8-96F7-AEC60AF4E6EF}" type="slidenum">
              <a:rPr lang="en-US"/>
              <a:pPr>
                <a:defRPr/>
              </a:pPr>
              <a:t>‹#›</a:t>
            </a:fld>
            <a:endParaRPr lang="en-US"/>
          </a:p>
        </p:txBody>
      </p:sp>
    </p:spTree>
    <p:extLst>
      <p:ext uri="{BB962C8B-B14F-4D97-AF65-F5344CB8AC3E}">
        <p14:creationId xmlns:p14="http://schemas.microsoft.com/office/powerpoint/2010/main" val="24276197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1512" cy="56372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3163" y="457200"/>
            <a:ext cx="5676900" cy="56372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8"/>
          <p:cNvSpPr>
            <a:spLocks noGrp="1" noChangeArrowheads="1"/>
          </p:cNvSpPr>
          <p:nvPr>
            <p:ph type="sldNum" idx="10"/>
          </p:nvPr>
        </p:nvSpPr>
        <p:spPr>
          <a:ln/>
        </p:spPr>
        <p:txBody>
          <a:bodyPr/>
          <a:lstStyle>
            <a:lvl1pPr>
              <a:defRPr/>
            </a:lvl1pPr>
          </a:lstStyle>
          <a:p>
            <a:pPr>
              <a:defRPr/>
            </a:pPr>
            <a:fld id="{FA8B17D1-5A18-4D26-AE09-BCB5D0E2DD3B}" type="slidenum">
              <a:rPr lang="en-US"/>
              <a:pPr>
                <a:defRPr/>
              </a:pPr>
              <a:t>‹#›</a:t>
            </a:fld>
            <a:endParaRPr lang="en-US"/>
          </a:p>
        </p:txBody>
      </p:sp>
    </p:spTree>
    <p:extLst>
      <p:ext uri="{BB962C8B-B14F-4D97-AF65-F5344CB8AC3E}">
        <p14:creationId xmlns:p14="http://schemas.microsoft.com/office/powerpoint/2010/main" val="33259547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8"/>
          <p:cNvSpPr>
            <a:spLocks noGrp="1" noChangeArrowheads="1"/>
          </p:cNvSpPr>
          <p:nvPr>
            <p:ph type="sldNum" idx="10"/>
          </p:nvPr>
        </p:nvSpPr>
        <p:spPr>
          <a:ln/>
        </p:spPr>
        <p:txBody>
          <a:bodyPr/>
          <a:lstStyle>
            <a:lvl1pPr>
              <a:defRPr/>
            </a:lvl1pPr>
          </a:lstStyle>
          <a:p>
            <a:pPr>
              <a:defRPr/>
            </a:pPr>
            <a:fld id="{966C7DB1-8C3C-4199-88B5-5EE60C61E85C}" type="slidenum">
              <a:rPr lang="en-US"/>
              <a:pPr>
                <a:defRPr/>
              </a:pPr>
              <a:t>‹#›</a:t>
            </a:fld>
            <a:endParaRPr lang="en-US"/>
          </a:p>
        </p:txBody>
      </p:sp>
    </p:spTree>
    <p:extLst>
      <p:ext uri="{BB962C8B-B14F-4D97-AF65-F5344CB8AC3E}">
        <p14:creationId xmlns:p14="http://schemas.microsoft.com/office/powerpoint/2010/main" val="12268413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8"/>
          <p:cNvSpPr>
            <a:spLocks noGrp="1" noChangeArrowheads="1"/>
          </p:cNvSpPr>
          <p:nvPr>
            <p:ph type="sldNum" idx="10"/>
          </p:nvPr>
        </p:nvSpPr>
        <p:spPr>
          <a:ln/>
        </p:spPr>
        <p:txBody>
          <a:bodyPr/>
          <a:lstStyle>
            <a:lvl1pPr>
              <a:defRPr/>
            </a:lvl1pPr>
          </a:lstStyle>
          <a:p>
            <a:pPr>
              <a:defRPr/>
            </a:pPr>
            <a:fld id="{7C4B8D2F-0A7C-460A-B494-90486226E3F6}" type="slidenum">
              <a:rPr lang="en-US"/>
              <a:pPr>
                <a:defRPr/>
              </a:pPr>
              <a:t>‹#›</a:t>
            </a:fld>
            <a:endParaRPr lang="en-US"/>
          </a:p>
        </p:txBody>
      </p:sp>
    </p:spTree>
    <p:extLst>
      <p:ext uri="{BB962C8B-B14F-4D97-AF65-F5344CB8AC3E}">
        <p14:creationId xmlns:p14="http://schemas.microsoft.com/office/powerpoint/2010/main" val="10855419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8"/>
          <p:cNvSpPr>
            <a:spLocks noGrp="1" noChangeArrowheads="1"/>
          </p:cNvSpPr>
          <p:nvPr>
            <p:ph type="sldNum" idx="10"/>
          </p:nvPr>
        </p:nvSpPr>
        <p:spPr>
          <a:ln/>
        </p:spPr>
        <p:txBody>
          <a:bodyPr/>
          <a:lstStyle>
            <a:lvl1pPr>
              <a:defRPr/>
            </a:lvl1pPr>
          </a:lstStyle>
          <a:p>
            <a:pPr>
              <a:defRPr/>
            </a:pPr>
            <a:fld id="{A28A6E9F-D9A5-4A75-BB54-7ECF63A57681}" type="slidenum">
              <a:rPr lang="en-US"/>
              <a:pPr>
                <a:defRPr/>
              </a:pPr>
              <a:t>‹#›</a:t>
            </a:fld>
            <a:endParaRPr lang="en-US"/>
          </a:p>
        </p:txBody>
      </p:sp>
    </p:spTree>
    <p:extLst>
      <p:ext uri="{BB962C8B-B14F-4D97-AF65-F5344CB8AC3E}">
        <p14:creationId xmlns:p14="http://schemas.microsoft.com/office/powerpoint/2010/main" val="41323742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3163" y="1981200"/>
            <a:ext cx="3808412"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3975"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8"/>
          <p:cNvSpPr>
            <a:spLocks noGrp="1" noChangeArrowheads="1"/>
          </p:cNvSpPr>
          <p:nvPr>
            <p:ph type="sldNum" idx="10"/>
          </p:nvPr>
        </p:nvSpPr>
        <p:spPr>
          <a:ln/>
        </p:spPr>
        <p:txBody>
          <a:bodyPr/>
          <a:lstStyle>
            <a:lvl1pPr>
              <a:defRPr/>
            </a:lvl1pPr>
          </a:lstStyle>
          <a:p>
            <a:pPr>
              <a:defRPr/>
            </a:pPr>
            <a:fld id="{30B9C8B1-86D4-47BB-8B09-A6659A56D31E}" type="slidenum">
              <a:rPr lang="en-US"/>
              <a:pPr>
                <a:defRPr/>
              </a:pPr>
              <a:t>‹#›</a:t>
            </a:fld>
            <a:endParaRPr lang="en-US"/>
          </a:p>
        </p:txBody>
      </p:sp>
    </p:spTree>
    <p:extLst>
      <p:ext uri="{BB962C8B-B14F-4D97-AF65-F5344CB8AC3E}">
        <p14:creationId xmlns:p14="http://schemas.microsoft.com/office/powerpoint/2010/main" val="14742258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8"/>
          <p:cNvSpPr>
            <a:spLocks noGrp="1" noChangeArrowheads="1"/>
          </p:cNvSpPr>
          <p:nvPr>
            <p:ph type="sldNum" idx="10"/>
          </p:nvPr>
        </p:nvSpPr>
        <p:spPr>
          <a:ln/>
        </p:spPr>
        <p:txBody>
          <a:bodyPr/>
          <a:lstStyle>
            <a:lvl1pPr>
              <a:defRPr/>
            </a:lvl1pPr>
          </a:lstStyle>
          <a:p>
            <a:pPr>
              <a:defRPr/>
            </a:pPr>
            <a:fld id="{0127030F-2DD5-4163-A629-0A51BB17EF5A}" type="slidenum">
              <a:rPr lang="en-US"/>
              <a:pPr>
                <a:defRPr/>
              </a:pPr>
              <a:t>‹#›</a:t>
            </a:fld>
            <a:endParaRPr lang="en-US"/>
          </a:p>
        </p:txBody>
      </p:sp>
    </p:spTree>
    <p:extLst>
      <p:ext uri="{BB962C8B-B14F-4D97-AF65-F5344CB8AC3E}">
        <p14:creationId xmlns:p14="http://schemas.microsoft.com/office/powerpoint/2010/main" val="31791802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8"/>
          <p:cNvSpPr>
            <a:spLocks noGrp="1" noChangeArrowheads="1"/>
          </p:cNvSpPr>
          <p:nvPr>
            <p:ph type="sldNum" idx="10"/>
          </p:nvPr>
        </p:nvSpPr>
        <p:spPr>
          <a:ln/>
        </p:spPr>
        <p:txBody>
          <a:bodyPr/>
          <a:lstStyle>
            <a:lvl1pPr>
              <a:defRPr/>
            </a:lvl1pPr>
          </a:lstStyle>
          <a:p>
            <a:pPr>
              <a:defRPr/>
            </a:pPr>
            <a:fld id="{D35F99AC-F9BD-4046-893C-06E97F465EA2}" type="slidenum">
              <a:rPr lang="en-US"/>
              <a:pPr>
                <a:defRPr/>
              </a:pPr>
              <a:t>‹#›</a:t>
            </a:fld>
            <a:endParaRPr lang="en-US"/>
          </a:p>
        </p:txBody>
      </p:sp>
    </p:spTree>
    <p:extLst>
      <p:ext uri="{BB962C8B-B14F-4D97-AF65-F5344CB8AC3E}">
        <p14:creationId xmlns:p14="http://schemas.microsoft.com/office/powerpoint/2010/main" val="14922777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8"/>
          <p:cNvSpPr>
            <a:spLocks noGrp="1" noChangeArrowheads="1"/>
          </p:cNvSpPr>
          <p:nvPr>
            <p:ph type="sldNum" idx="10"/>
          </p:nvPr>
        </p:nvSpPr>
        <p:spPr>
          <a:ln/>
        </p:spPr>
        <p:txBody>
          <a:bodyPr/>
          <a:lstStyle>
            <a:lvl1pPr>
              <a:defRPr/>
            </a:lvl1pPr>
          </a:lstStyle>
          <a:p>
            <a:pPr>
              <a:defRPr/>
            </a:pPr>
            <a:fld id="{43DCB9DF-A974-427F-B78E-9A637D4AF8B4}" type="slidenum">
              <a:rPr lang="en-US"/>
              <a:pPr>
                <a:defRPr/>
              </a:pPr>
              <a:t>‹#›</a:t>
            </a:fld>
            <a:endParaRPr lang="en-US"/>
          </a:p>
        </p:txBody>
      </p:sp>
    </p:spTree>
    <p:extLst>
      <p:ext uri="{BB962C8B-B14F-4D97-AF65-F5344CB8AC3E}">
        <p14:creationId xmlns:p14="http://schemas.microsoft.com/office/powerpoint/2010/main" val="2603236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A99F07-02FF-43B7-8CC6-82FBB6A45F6D}" type="datetimeFigureOut">
              <a:rPr lang="en-US" smtClean="0"/>
              <a:t>8/17/2014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EE4737-13F6-477C-A94F-D7E75813DA48}" type="slidenum">
              <a:rPr lang="en-US" smtClean="0"/>
              <a:t>‹#›</a:t>
            </a:fld>
            <a:endParaRPr lang="en-US"/>
          </a:p>
        </p:txBody>
      </p:sp>
    </p:spTree>
    <p:extLst>
      <p:ext uri="{BB962C8B-B14F-4D97-AF65-F5344CB8AC3E}">
        <p14:creationId xmlns:p14="http://schemas.microsoft.com/office/powerpoint/2010/main" val="3517654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8"/>
          <p:cNvSpPr>
            <a:spLocks noGrp="1" noChangeArrowheads="1"/>
          </p:cNvSpPr>
          <p:nvPr>
            <p:ph type="sldNum" idx="10"/>
          </p:nvPr>
        </p:nvSpPr>
        <p:spPr>
          <a:ln/>
        </p:spPr>
        <p:txBody>
          <a:bodyPr/>
          <a:lstStyle>
            <a:lvl1pPr>
              <a:defRPr/>
            </a:lvl1pPr>
          </a:lstStyle>
          <a:p>
            <a:pPr>
              <a:defRPr/>
            </a:pPr>
            <a:fld id="{E6599E6A-E3C7-43BA-BE1A-A843C7AE6422}" type="slidenum">
              <a:rPr lang="en-US"/>
              <a:pPr>
                <a:defRPr/>
              </a:pPr>
              <a:t>‹#›</a:t>
            </a:fld>
            <a:endParaRPr lang="en-US"/>
          </a:p>
        </p:txBody>
      </p:sp>
    </p:spTree>
    <p:extLst>
      <p:ext uri="{BB962C8B-B14F-4D97-AF65-F5344CB8AC3E}">
        <p14:creationId xmlns:p14="http://schemas.microsoft.com/office/powerpoint/2010/main" val="10585260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8"/>
          <p:cNvSpPr>
            <a:spLocks noGrp="1" noChangeArrowheads="1"/>
          </p:cNvSpPr>
          <p:nvPr>
            <p:ph type="sldNum" idx="10"/>
          </p:nvPr>
        </p:nvSpPr>
        <p:spPr>
          <a:ln/>
        </p:spPr>
        <p:txBody>
          <a:bodyPr/>
          <a:lstStyle>
            <a:lvl1pPr>
              <a:defRPr/>
            </a:lvl1pPr>
          </a:lstStyle>
          <a:p>
            <a:pPr>
              <a:defRPr/>
            </a:pPr>
            <a:fld id="{E5A34E0A-3D92-4D00-9351-7EDE29B5F1D0}" type="slidenum">
              <a:rPr lang="en-US"/>
              <a:pPr>
                <a:defRPr/>
              </a:pPr>
              <a:t>‹#›</a:t>
            </a:fld>
            <a:endParaRPr lang="en-US"/>
          </a:p>
        </p:txBody>
      </p:sp>
    </p:spTree>
    <p:extLst>
      <p:ext uri="{BB962C8B-B14F-4D97-AF65-F5344CB8AC3E}">
        <p14:creationId xmlns:p14="http://schemas.microsoft.com/office/powerpoint/2010/main" val="25159078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8"/>
          <p:cNvSpPr>
            <a:spLocks noGrp="1" noChangeArrowheads="1"/>
          </p:cNvSpPr>
          <p:nvPr>
            <p:ph type="sldNum" idx="10"/>
          </p:nvPr>
        </p:nvSpPr>
        <p:spPr>
          <a:ln/>
        </p:spPr>
        <p:txBody>
          <a:bodyPr/>
          <a:lstStyle>
            <a:lvl1pPr>
              <a:defRPr/>
            </a:lvl1pPr>
          </a:lstStyle>
          <a:p>
            <a:pPr>
              <a:defRPr/>
            </a:pPr>
            <a:fld id="{1D3A274D-E2A3-4FB7-A4AB-CEEE9337D41C}" type="slidenum">
              <a:rPr lang="en-US"/>
              <a:pPr>
                <a:defRPr/>
              </a:pPr>
              <a:t>‹#›</a:t>
            </a:fld>
            <a:endParaRPr lang="en-US"/>
          </a:p>
        </p:txBody>
      </p:sp>
    </p:spTree>
    <p:extLst>
      <p:ext uri="{BB962C8B-B14F-4D97-AF65-F5344CB8AC3E}">
        <p14:creationId xmlns:p14="http://schemas.microsoft.com/office/powerpoint/2010/main" val="14772282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1512" cy="56372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3163" y="457200"/>
            <a:ext cx="5676900" cy="56372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8"/>
          <p:cNvSpPr>
            <a:spLocks noGrp="1" noChangeArrowheads="1"/>
          </p:cNvSpPr>
          <p:nvPr>
            <p:ph type="sldNum" idx="10"/>
          </p:nvPr>
        </p:nvSpPr>
        <p:spPr>
          <a:ln/>
        </p:spPr>
        <p:txBody>
          <a:bodyPr/>
          <a:lstStyle>
            <a:lvl1pPr>
              <a:defRPr/>
            </a:lvl1pPr>
          </a:lstStyle>
          <a:p>
            <a:pPr>
              <a:defRPr/>
            </a:pPr>
            <a:fld id="{B1565E48-EDE0-4AAD-A168-1BD5D7075D58}" type="slidenum">
              <a:rPr lang="en-US"/>
              <a:pPr>
                <a:defRPr/>
              </a:pPr>
              <a:t>‹#›</a:t>
            </a:fld>
            <a:endParaRPr lang="en-US"/>
          </a:p>
        </p:txBody>
      </p:sp>
    </p:spTree>
    <p:extLst>
      <p:ext uri="{BB962C8B-B14F-4D97-AF65-F5344CB8AC3E}">
        <p14:creationId xmlns:p14="http://schemas.microsoft.com/office/powerpoint/2010/main" val="25256218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3"/>
          <p:cNvSpPr>
            <a:spLocks noGrp="1" noChangeArrowheads="1"/>
          </p:cNvSpPr>
          <p:nvPr>
            <p:ph type="sldNum" idx="10"/>
          </p:nvPr>
        </p:nvSpPr>
        <p:spPr>
          <a:ln/>
        </p:spPr>
        <p:txBody>
          <a:bodyPr/>
          <a:lstStyle>
            <a:lvl1pPr>
              <a:defRPr/>
            </a:lvl1pPr>
          </a:lstStyle>
          <a:p>
            <a:pPr>
              <a:defRPr/>
            </a:pPr>
            <a:fld id="{0ED0F049-7DE4-44C4-9885-41E7FA67720D}" type="slidenum">
              <a:rPr lang="en-US"/>
              <a:pPr>
                <a:defRPr/>
              </a:pPr>
              <a:t>‹#›</a:t>
            </a:fld>
            <a:endParaRPr lang="en-US"/>
          </a:p>
        </p:txBody>
      </p:sp>
    </p:spTree>
    <p:extLst>
      <p:ext uri="{BB962C8B-B14F-4D97-AF65-F5344CB8AC3E}">
        <p14:creationId xmlns:p14="http://schemas.microsoft.com/office/powerpoint/2010/main" val="19677531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3"/>
          <p:cNvSpPr>
            <a:spLocks noGrp="1" noChangeArrowheads="1"/>
          </p:cNvSpPr>
          <p:nvPr>
            <p:ph type="sldNum" idx="10"/>
          </p:nvPr>
        </p:nvSpPr>
        <p:spPr>
          <a:ln/>
        </p:spPr>
        <p:txBody>
          <a:bodyPr/>
          <a:lstStyle>
            <a:lvl1pPr>
              <a:defRPr/>
            </a:lvl1pPr>
          </a:lstStyle>
          <a:p>
            <a:pPr>
              <a:defRPr/>
            </a:pPr>
            <a:fld id="{5D7C958E-4FD5-412B-8DA8-CB20D3F1603B}" type="slidenum">
              <a:rPr lang="en-US"/>
              <a:pPr>
                <a:defRPr/>
              </a:pPr>
              <a:t>‹#›</a:t>
            </a:fld>
            <a:endParaRPr lang="en-US"/>
          </a:p>
        </p:txBody>
      </p:sp>
    </p:spTree>
    <p:extLst>
      <p:ext uri="{BB962C8B-B14F-4D97-AF65-F5344CB8AC3E}">
        <p14:creationId xmlns:p14="http://schemas.microsoft.com/office/powerpoint/2010/main" val="11015825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3"/>
          <p:cNvSpPr>
            <a:spLocks noGrp="1" noChangeArrowheads="1"/>
          </p:cNvSpPr>
          <p:nvPr>
            <p:ph type="sldNum" idx="10"/>
          </p:nvPr>
        </p:nvSpPr>
        <p:spPr>
          <a:ln/>
        </p:spPr>
        <p:txBody>
          <a:bodyPr/>
          <a:lstStyle>
            <a:lvl1pPr>
              <a:defRPr/>
            </a:lvl1pPr>
          </a:lstStyle>
          <a:p>
            <a:pPr>
              <a:defRPr/>
            </a:pPr>
            <a:fld id="{4483AFB6-70D1-44DB-8EE7-9B5D57D23071}" type="slidenum">
              <a:rPr lang="en-US"/>
              <a:pPr>
                <a:defRPr/>
              </a:pPr>
              <a:t>‹#›</a:t>
            </a:fld>
            <a:endParaRPr lang="en-US"/>
          </a:p>
        </p:txBody>
      </p:sp>
    </p:spTree>
    <p:extLst>
      <p:ext uri="{BB962C8B-B14F-4D97-AF65-F5344CB8AC3E}">
        <p14:creationId xmlns:p14="http://schemas.microsoft.com/office/powerpoint/2010/main" val="33095149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3"/>
          <p:cNvSpPr>
            <a:spLocks noGrp="1" noChangeArrowheads="1"/>
          </p:cNvSpPr>
          <p:nvPr>
            <p:ph type="sldNum" idx="10"/>
          </p:nvPr>
        </p:nvSpPr>
        <p:spPr>
          <a:ln/>
        </p:spPr>
        <p:txBody>
          <a:bodyPr/>
          <a:lstStyle>
            <a:lvl1pPr>
              <a:defRPr/>
            </a:lvl1pPr>
          </a:lstStyle>
          <a:p>
            <a:pPr>
              <a:defRPr/>
            </a:pPr>
            <a:fld id="{F0E972C2-7971-4D4D-965E-95337467749A}" type="slidenum">
              <a:rPr lang="en-US"/>
              <a:pPr>
                <a:defRPr/>
              </a:pPr>
              <a:t>‹#›</a:t>
            </a:fld>
            <a:endParaRPr lang="en-US"/>
          </a:p>
        </p:txBody>
      </p:sp>
    </p:spTree>
    <p:extLst>
      <p:ext uri="{BB962C8B-B14F-4D97-AF65-F5344CB8AC3E}">
        <p14:creationId xmlns:p14="http://schemas.microsoft.com/office/powerpoint/2010/main" val="24012707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3"/>
          <p:cNvSpPr>
            <a:spLocks noGrp="1" noChangeArrowheads="1"/>
          </p:cNvSpPr>
          <p:nvPr>
            <p:ph type="sldNum" idx="10"/>
          </p:nvPr>
        </p:nvSpPr>
        <p:spPr>
          <a:ln/>
        </p:spPr>
        <p:txBody>
          <a:bodyPr/>
          <a:lstStyle>
            <a:lvl1pPr>
              <a:defRPr/>
            </a:lvl1pPr>
          </a:lstStyle>
          <a:p>
            <a:pPr>
              <a:defRPr/>
            </a:pPr>
            <a:fld id="{912BDF01-52FE-4BA9-B02E-E7D63D406EAF}" type="slidenum">
              <a:rPr lang="en-US"/>
              <a:pPr>
                <a:defRPr/>
              </a:pPr>
              <a:t>‹#›</a:t>
            </a:fld>
            <a:endParaRPr lang="en-US"/>
          </a:p>
        </p:txBody>
      </p:sp>
    </p:spTree>
    <p:extLst>
      <p:ext uri="{BB962C8B-B14F-4D97-AF65-F5344CB8AC3E}">
        <p14:creationId xmlns:p14="http://schemas.microsoft.com/office/powerpoint/2010/main" val="1732802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3"/>
          <p:cNvSpPr>
            <a:spLocks noGrp="1" noChangeArrowheads="1"/>
          </p:cNvSpPr>
          <p:nvPr>
            <p:ph type="sldNum" idx="10"/>
          </p:nvPr>
        </p:nvSpPr>
        <p:spPr>
          <a:ln/>
        </p:spPr>
        <p:txBody>
          <a:bodyPr/>
          <a:lstStyle>
            <a:lvl1pPr>
              <a:defRPr/>
            </a:lvl1pPr>
          </a:lstStyle>
          <a:p>
            <a:pPr>
              <a:defRPr/>
            </a:pPr>
            <a:fld id="{4A1B77D3-204E-4227-BC87-59EADF5A1A57}" type="slidenum">
              <a:rPr lang="en-US"/>
              <a:pPr>
                <a:defRPr/>
              </a:pPr>
              <a:t>‹#›</a:t>
            </a:fld>
            <a:endParaRPr lang="en-US"/>
          </a:p>
        </p:txBody>
      </p:sp>
    </p:spTree>
    <p:extLst>
      <p:ext uri="{BB962C8B-B14F-4D97-AF65-F5344CB8AC3E}">
        <p14:creationId xmlns:p14="http://schemas.microsoft.com/office/powerpoint/2010/main" val="3129394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8A99F07-02FF-43B7-8CC6-82FBB6A45F6D}" type="datetimeFigureOut">
              <a:rPr lang="en-US" smtClean="0"/>
              <a:t>8/17/2014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EE4737-13F6-477C-A94F-D7E75813DA48}" type="slidenum">
              <a:rPr lang="en-US" smtClean="0"/>
              <a:t>‹#›</a:t>
            </a:fld>
            <a:endParaRPr lang="en-US"/>
          </a:p>
        </p:txBody>
      </p:sp>
    </p:spTree>
    <p:extLst>
      <p:ext uri="{BB962C8B-B14F-4D97-AF65-F5344CB8AC3E}">
        <p14:creationId xmlns:p14="http://schemas.microsoft.com/office/powerpoint/2010/main" val="13554285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3"/>
          <p:cNvSpPr>
            <a:spLocks noGrp="1" noChangeArrowheads="1"/>
          </p:cNvSpPr>
          <p:nvPr>
            <p:ph type="sldNum" idx="10"/>
          </p:nvPr>
        </p:nvSpPr>
        <p:spPr>
          <a:ln/>
        </p:spPr>
        <p:txBody>
          <a:bodyPr/>
          <a:lstStyle>
            <a:lvl1pPr>
              <a:defRPr/>
            </a:lvl1pPr>
          </a:lstStyle>
          <a:p>
            <a:pPr>
              <a:defRPr/>
            </a:pPr>
            <a:fld id="{39259F26-6AFA-422C-A121-FDC9ABE4D745}" type="slidenum">
              <a:rPr lang="en-US"/>
              <a:pPr>
                <a:defRPr/>
              </a:pPr>
              <a:t>‹#›</a:t>
            </a:fld>
            <a:endParaRPr lang="en-US"/>
          </a:p>
        </p:txBody>
      </p:sp>
    </p:spTree>
    <p:extLst>
      <p:ext uri="{BB962C8B-B14F-4D97-AF65-F5344CB8AC3E}">
        <p14:creationId xmlns:p14="http://schemas.microsoft.com/office/powerpoint/2010/main" val="38655123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3"/>
          <p:cNvSpPr>
            <a:spLocks noGrp="1" noChangeArrowheads="1"/>
          </p:cNvSpPr>
          <p:nvPr>
            <p:ph type="sldNum" idx="10"/>
          </p:nvPr>
        </p:nvSpPr>
        <p:spPr>
          <a:ln/>
        </p:spPr>
        <p:txBody>
          <a:bodyPr/>
          <a:lstStyle>
            <a:lvl1pPr>
              <a:defRPr/>
            </a:lvl1pPr>
          </a:lstStyle>
          <a:p>
            <a:pPr>
              <a:defRPr/>
            </a:pPr>
            <a:fld id="{6B6CB00F-E890-4C83-B976-BAF2EB3A33EA}" type="slidenum">
              <a:rPr lang="en-US"/>
              <a:pPr>
                <a:defRPr/>
              </a:pPr>
              <a:t>‹#›</a:t>
            </a:fld>
            <a:endParaRPr lang="en-US"/>
          </a:p>
        </p:txBody>
      </p:sp>
    </p:spTree>
    <p:extLst>
      <p:ext uri="{BB962C8B-B14F-4D97-AF65-F5344CB8AC3E}">
        <p14:creationId xmlns:p14="http://schemas.microsoft.com/office/powerpoint/2010/main" val="28140110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3"/>
          <p:cNvSpPr>
            <a:spLocks noGrp="1" noChangeArrowheads="1"/>
          </p:cNvSpPr>
          <p:nvPr>
            <p:ph type="sldNum" idx="10"/>
          </p:nvPr>
        </p:nvSpPr>
        <p:spPr>
          <a:ln/>
        </p:spPr>
        <p:txBody>
          <a:bodyPr/>
          <a:lstStyle>
            <a:lvl1pPr>
              <a:defRPr/>
            </a:lvl1pPr>
          </a:lstStyle>
          <a:p>
            <a:pPr>
              <a:defRPr/>
            </a:pPr>
            <a:fld id="{8FB487CD-03B8-4766-A241-502D20D56580}" type="slidenum">
              <a:rPr lang="en-US"/>
              <a:pPr>
                <a:defRPr/>
              </a:pPr>
              <a:t>‹#›</a:t>
            </a:fld>
            <a:endParaRPr lang="en-US"/>
          </a:p>
        </p:txBody>
      </p:sp>
    </p:spTree>
    <p:extLst>
      <p:ext uri="{BB962C8B-B14F-4D97-AF65-F5344CB8AC3E}">
        <p14:creationId xmlns:p14="http://schemas.microsoft.com/office/powerpoint/2010/main" val="13015793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3"/>
          <p:cNvSpPr>
            <a:spLocks noGrp="1" noChangeArrowheads="1"/>
          </p:cNvSpPr>
          <p:nvPr>
            <p:ph type="sldNum" idx="10"/>
          </p:nvPr>
        </p:nvSpPr>
        <p:spPr>
          <a:ln/>
        </p:spPr>
        <p:txBody>
          <a:bodyPr/>
          <a:lstStyle>
            <a:lvl1pPr>
              <a:defRPr/>
            </a:lvl1pPr>
          </a:lstStyle>
          <a:p>
            <a:pPr>
              <a:defRPr/>
            </a:pPr>
            <a:fld id="{90EFAA87-EDCA-428C-9A9D-415CE050817F}" type="slidenum">
              <a:rPr lang="en-US"/>
              <a:pPr>
                <a:defRPr/>
              </a:pPr>
              <a:t>‹#›</a:t>
            </a:fld>
            <a:endParaRPr lang="en-US"/>
          </a:p>
        </p:txBody>
      </p:sp>
    </p:spTree>
    <p:extLst>
      <p:ext uri="{BB962C8B-B14F-4D97-AF65-F5344CB8AC3E}">
        <p14:creationId xmlns:p14="http://schemas.microsoft.com/office/powerpoint/2010/main" val="39335215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63550"/>
            <a:ext cx="1941513" cy="56308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63550"/>
            <a:ext cx="5676900" cy="56308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3"/>
          <p:cNvSpPr>
            <a:spLocks noGrp="1" noChangeArrowheads="1"/>
          </p:cNvSpPr>
          <p:nvPr>
            <p:ph type="sldNum" idx="10"/>
          </p:nvPr>
        </p:nvSpPr>
        <p:spPr>
          <a:ln/>
        </p:spPr>
        <p:txBody>
          <a:bodyPr/>
          <a:lstStyle>
            <a:lvl1pPr>
              <a:defRPr/>
            </a:lvl1pPr>
          </a:lstStyle>
          <a:p>
            <a:pPr>
              <a:defRPr/>
            </a:pPr>
            <a:fld id="{148209C7-A939-48DD-BD18-7EBC6E4C9BF9}" type="slidenum">
              <a:rPr lang="en-US"/>
              <a:pPr>
                <a:defRPr/>
              </a:pPr>
              <a:t>‹#›</a:t>
            </a:fld>
            <a:endParaRPr lang="en-US"/>
          </a:p>
        </p:txBody>
      </p:sp>
    </p:spTree>
    <p:extLst>
      <p:ext uri="{BB962C8B-B14F-4D97-AF65-F5344CB8AC3E}">
        <p14:creationId xmlns:p14="http://schemas.microsoft.com/office/powerpoint/2010/main" val="3930708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8A99F07-02FF-43B7-8CC6-82FBB6A45F6D}" type="datetimeFigureOut">
              <a:rPr lang="en-US" smtClean="0"/>
              <a:t>8/17/2014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EE4737-13F6-477C-A94F-D7E75813DA48}" type="slidenum">
              <a:rPr lang="en-US" smtClean="0"/>
              <a:t>‹#›</a:t>
            </a:fld>
            <a:endParaRPr lang="en-US"/>
          </a:p>
        </p:txBody>
      </p:sp>
    </p:spTree>
    <p:extLst>
      <p:ext uri="{BB962C8B-B14F-4D97-AF65-F5344CB8AC3E}">
        <p14:creationId xmlns:p14="http://schemas.microsoft.com/office/powerpoint/2010/main" val="3236724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8A99F07-02FF-43B7-8CC6-82FBB6A45F6D}" type="datetimeFigureOut">
              <a:rPr lang="en-US" smtClean="0"/>
              <a:t>8/17/2014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EE4737-13F6-477C-A94F-D7E75813DA48}" type="slidenum">
              <a:rPr lang="en-US" smtClean="0"/>
              <a:t>‹#›</a:t>
            </a:fld>
            <a:endParaRPr lang="en-US"/>
          </a:p>
        </p:txBody>
      </p:sp>
    </p:spTree>
    <p:extLst>
      <p:ext uri="{BB962C8B-B14F-4D97-AF65-F5344CB8AC3E}">
        <p14:creationId xmlns:p14="http://schemas.microsoft.com/office/powerpoint/2010/main" val="3256267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A99F07-02FF-43B7-8CC6-82FBB6A45F6D}" type="datetimeFigureOut">
              <a:rPr lang="en-US" smtClean="0"/>
              <a:t>8/17/2014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EE4737-13F6-477C-A94F-D7E75813DA48}" type="slidenum">
              <a:rPr lang="en-US" smtClean="0"/>
              <a:t>‹#›</a:t>
            </a:fld>
            <a:endParaRPr lang="en-US"/>
          </a:p>
        </p:txBody>
      </p:sp>
    </p:spTree>
    <p:extLst>
      <p:ext uri="{BB962C8B-B14F-4D97-AF65-F5344CB8AC3E}">
        <p14:creationId xmlns:p14="http://schemas.microsoft.com/office/powerpoint/2010/main" val="4112577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A99F07-02FF-43B7-8CC6-82FBB6A45F6D}" type="datetimeFigureOut">
              <a:rPr lang="en-US" smtClean="0"/>
              <a:t>8/17/2014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EE4737-13F6-477C-A94F-D7E75813DA48}" type="slidenum">
              <a:rPr lang="en-US" smtClean="0"/>
              <a:t>‹#›</a:t>
            </a:fld>
            <a:endParaRPr lang="en-US"/>
          </a:p>
        </p:txBody>
      </p:sp>
    </p:spTree>
    <p:extLst>
      <p:ext uri="{BB962C8B-B14F-4D97-AF65-F5344CB8AC3E}">
        <p14:creationId xmlns:p14="http://schemas.microsoft.com/office/powerpoint/2010/main" val="496604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A99F07-02FF-43B7-8CC6-82FBB6A45F6D}" type="datetimeFigureOut">
              <a:rPr lang="en-US" smtClean="0"/>
              <a:t>8/17/2014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EE4737-13F6-477C-A94F-D7E75813DA48}" type="slidenum">
              <a:rPr lang="en-US" smtClean="0"/>
              <a:t>‹#›</a:t>
            </a:fld>
            <a:endParaRPr lang="en-US"/>
          </a:p>
        </p:txBody>
      </p:sp>
    </p:spTree>
    <p:extLst>
      <p:ext uri="{BB962C8B-B14F-4D97-AF65-F5344CB8AC3E}">
        <p14:creationId xmlns:p14="http://schemas.microsoft.com/office/powerpoint/2010/main" val="2089732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A99F07-02FF-43B7-8CC6-82FBB6A45F6D}" type="datetimeFigureOut">
              <a:rPr lang="en-US" smtClean="0"/>
              <a:t>8/17/2014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EE4737-13F6-477C-A94F-D7E75813DA48}" type="slidenum">
              <a:rPr lang="en-US" smtClean="0"/>
              <a:t>‹#›</a:t>
            </a:fld>
            <a:endParaRPr lang="en-US"/>
          </a:p>
        </p:txBody>
      </p:sp>
    </p:spTree>
    <p:extLst>
      <p:ext uri="{BB962C8B-B14F-4D97-AF65-F5344CB8AC3E}">
        <p14:creationId xmlns:p14="http://schemas.microsoft.com/office/powerpoint/2010/main" val="1835587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2290" name="Group 1"/>
          <p:cNvGrpSpPr>
            <a:grpSpLocks/>
          </p:cNvGrpSpPr>
          <p:nvPr/>
        </p:nvGrpSpPr>
        <p:grpSpPr bwMode="auto">
          <a:xfrm>
            <a:off x="-3175" y="2438400"/>
            <a:ext cx="9145588" cy="1062038"/>
            <a:chOff x="-2" y="1536"/>
            <a:chExt cx="5761" cy="669"/>
          </a:xfrm>
        </p:grpSpPr>
        <p:grpSp>
          <p:nvGrpSpPr>
            <p:cNvPr id="12296" name="Group 2"/>
            <p:cNvGrpSpPr>
              <a:grpSpLocks/>
            </p:cNvGrpSpPr>
            <p:nvPr/>
          </p:nvGrpSpPr>
          <p:grpSpPr bwMode="auto">
            <a:xfrm>
              <a:off x="-2" y="1562"/>
              <a:ext cx="5761" cy="638"/>
              <a:chOff x="-2" y="1562"/>
              <a:chExt cx="5761" cy="638"/>
            </a:xfrm>
          </p:grpSpPr>
          <p:sp>
            <p:nvSpPr>
              <p:cNvPr id="12299" name="Freeform 3"/>
              <p:cNvSpPr>
                <a:spLocks noChangeArrowheads="1"/>
              </p:cNvSpPr>
              <p:nvPr/>
            </p:nvSpPr>
            <p:spPr bwMode="auto">
              <a:xfrm rot="5400000" flipH="1">
                <a:off x="2575" y="-992"/>
                <a:ext cx="623" cy="5743"/>
              </a:xfrm>
              <a:custGeom>
                <a:avLst/>
                <a:gdLst>
                  <a:gd name="T0" fmla="*/ 0 w 1000"/>
                  <a:gd name="T1" fmla="*/ 0 h 720"/>
                  <a:gd name="T2" fmla="*/ 0 w 1000"/>
                  <a:gd name="T3" fmla="*/ 2147483646 h 720"/>
                  <a:gd name="T4" fmla="*/ 23 w 1000"/>
                  <a:gd name="T5" fmla="*/ 2147483646 h 720"/>
                  <a:gd name="T6" fmla="*/ 23 w 1000"/>
                  <a:gd name="T7" fmla="*/ 0 h 720"/>
                  <a:gd name="T8" fmla="*/ 0 w 1000"/>
                  <a:gd name="T9" fmla="*/ 0 h 720"/>
                  <a:gd name="T10" fmla="*/ 0 60000 65536"/>
                  <a:gd name="T11" fmla="*/ 0 60000 65536"/>
                  <a:gd name="T12" fmla="*/ 0 60000 65536"/>
                  <a:gd name="T13" fmla="*/ 0 60000 65536"/>
                  <a:gd name="T14" fmla="*/ 0 60000 65536"/>
                  <a:gd name="T15" fmla="*/ 0 w 1000"/>
                  <a:gd name="T16" fmla="*/ 0 h 720"/>
                  <a:gd name="T17" fmla="*/ 1000 w 1000"/>
                  <a:gd name="T18" fmla="*/ 720 h 720"/>
                </a:gdLst>
                <a:ahLst/>
                <a:cxnLst>
                  <a:cxn ang="T10">
                    <a:pos x="T0" y="T1"/>
                  </a:cxn>
                  <a:cxn ang="T11">
                    <a:pos x="T2" y="T3"/>
                  </a:cxn>
                  <a:cxn ang="T12">
                    <a:pos x="T4" y="T5"/>
                  </a:cxn>
                  <a:cxn ang="T13">
                    <a:pos x="T6" y="T7"/>
                  </a:cxn>
                  <a:cxn ang="T14">
                    <a:pos x="T8" y="T9"/>
                  </a:cxn>
                </a:cxnLst>
                <a:rect l="T15" t="T16" r="T17" b="T18"/>
                <a:pathLst>
                  <a:path w="1000" h="720">
                    <a:moveTo>
                      <a:pt x="0" y="0"/>
                    </a:moveTo>
                    <a:lnTo>
                      <a:pt x="0" y="720"/>
                    </a:lnTo>
                    <a:lnTo>
                      <a:pt x="1000" y="720"/>
                    </a:lnTo>
                    <a:lnTo>
                      <a:pt x="1000" y="0"/>
                    </a:lnTo>
                    <a:lnTo>
                      <a:pt x="0" y="0"/>
                    </a:lnTo>
                    <a:close/>
                  </a:path>
                </a:pathLst>
              </a:custGeom>
              <a:solidFill>
                <a:srgbClr val="0099C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12300" name="Freeform 4"/>
              <p:cNvSpPr>
                <a:spLocks noChangeArrowheads="1"/>
              </p:cNvSpPr>
              <p:nvPr/>
            </p:nvSpPr>
            <p:spPr bwMode="auto">
              <a:xfrm rot="5400000" flipH="1">
                <a:off x="3811" y="1670"/>
                <a:ext cx="623" cy="420"/>
              </a:xfrm>
              <a:custGeom>
                <a:avLst/>
                <a:gdLst>
                  <a:gd name="T0" fmla="*/ 0 w 624"/>
                  <a:gd name="T1" fmla="*/ 0 h 317"/>
                  <a:gd name="T2" fmla="*/ 0 w 624"/>
                  <a:gd name="T3" fmla="*/ 2578 h 317"/>
                  <a:gd name="T4" fmla="*/ 616 w 624"/>
                  <a:gd name="T5" fmla="*/ 2578 h 317"/>
                  <a:gd name="T6" fmla="*/ 616 w 624"/>
                  <a:gd name="T7" fmla="*/ 0 h 317"/>
                  <a:gd name="T8" fmla="*/ 0 w 624"/>
                  <a:gd name="T9" fmla="*/ 0 h 317"/>
                  <a:gd name="T10" fmla="*/ 0 60000 65536"/>
                  <a:gd name="T11" fmla="*/ 0 60000 65536"/>
                  <a:gd name="T12" fmla="*/ 0 60000 65536"/>
                  <a:gd name="T13" fmla="*/ 0 60000 65536"/>
                  <a:gd name="T14" fmla="*/ 0 60000 65536"/>
                  <a:gd name="T15" fmla="*/ 0 w 624"/>
                  <a:gd name="T16" fmla="*/ 0 h 317"/>
                  <a:gd name="T17" fmla="*/ 624 w 624"/>
                  <a:gd name="T18" fmla="*/ 317 h 317"/>
                </a:gdLst>
                <a:ahLst/>
                <a:cxnLst>
                  <a:cxn ang="T10">
                    <a:pos x="T0" y="T1"/>
                  </a:cxn>
                  <a:cxn ang="T11">
                    <a:pos x="T2" y="T3"/>
                  </a:cxn>
                  <a:cxn ang="T12">
                    <a:pos x="T4" y="T5"/>
                  </a:cxn>
                  <a:cxn ang="T13">
                    <a:pos x="T6" y="T7"/>
                  </a:cxn>
                  <a:cxn ang="T14">
                    <a:pos x="T8" y="T9"/>
                  </a:cxn>
                </a:cxnLst>
                <a:rect l="T15" t="T16" r="T17" b="T18"/>
                <a:pathLst>
                  <a:path w="624" h="317">
                    <a:moveTo>
                      <a:pt x="0" y="0"/>
                    </a:moveTo>
                    <a:cubicBezTo>
                      <a:pt x="0" y="0"/>
                      <a:pt x="0" y="272"/>
                      <a:pt x="0" y="272"/>
                    </a:cubicBezTo>
                    <a:cubicBezTo>
                      <a:pt x="432" y="224"/>
                      <a:pt x="520" y="317"/>
                      <a:pt x="624" y="272"/>
                    </a:cubicBezTo>
                    <a:lnTo>
                      <a:pt x="624" y="0"/>
                    </a:lnTo>
                    <a:lnTo>
                      <a:pt x="0" y="0"/>
                    </a:lnTo>
                    <a:close/>
                  </a:path>
                </a:pathLst>
              </a:custGeom>
              <a:solidFill>
                <a:srgbClr val="5490A8"/>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12301" name="Freeform 5"/>
              <p:cNvSpPr>
                <a:spLocks noChangeArrowheads="1"/>
              </p:cNvSpPr>
              <p:nvPr/>
            </p:nvSpPr>
            <p:spPr bwMode="auto">
              <a:xfrm rot="5400000" flipH="1">
                <a:off x="4151" y="1669"/>
                <a:ext cx="623" cy="421"/>
              </a:xfrm>
              <a:custGeom>
                <a:avLst/>
                <a:gdLst>
                  <a:gd name="T0" fmla="*/ 0 w 624"/>
                  <a:gd name="T1" fmla="*/ 0 h 317"/>
                  <a:gd name="T2" fmla="*/ 0 w 624"/>
                  <a:gd name="T3" fmla="*/ 2628 h 317"/>
                  <a:gd name="T4" fmla="*/ 616 w 624"/>
                  <a:gd name="T5" fmla="*/ 2628 h 317"/>
                  <a:gd name="T6" fmla="*/ 616 w 624"/>
                  <a:gd name="T7" fmla="*/ 0 h 317"/>
                  <a:gd name="T8" fmla="*/ 0 w 624"/>
                  <a:gd name="T9" fmla="*/ 0 h 317"/>
                  <a:gd name="T10" fmla="*/ 0 60000 65536"/>
                  <a:gd name="T11" fmla="*/ 0 60000 65536"/>
                  <a:gd name="T12" fmla="*/ 0 60000 65536"/>
                  <a:gd name="T13" fmla="*/ 0 60000 65536"/>
                  <a:gd name="T14" fmla="*/ 0 60000 65536"/>
                  <a:gd name="T15" fmla="*/ 0 w 624"/>
                  <a:gd name="T16" fmla="*/ 0 h 317"/>
                  <a:gd name="T17" fmla="*/ 624 w 624"/>
                  <a:gd name="T18" fmla="*/ 317 h 317"/>
                </a:gdLst>
                <a:ahLst/>
                <a:cxnLst>
                  <a:cxn ang="T10">
                    <a:pos x="T0" y="T1"/>
                  </a:cxn>
                  <a:cxn ang="T11">
                    <a:pos x="T2" y="T3"/>
                  </a:cxn>
                  <a:cxn ang="T12">
                    <a:pos x="T4" y="T5"/>
                  </a:cxn>
                  <a:cxn ang="T13">
                    <a:pos x="T6" y="T7"/>
                  </a:cxn>
                  <a:cxn ang="T14">
                    <a:pos x="T8" y="T9"/>
                  </a:cxn>
                </a:cxnLst>
                <a:rect l="T15" t="T16" r="T17" b="T18"/>
                <a:pathLst>
                  <a:path w="624" h="317">
                    <a:moveTo>
                      <a:pt x="0" y="0"/>
                    </a:moveTo>
                    <a:lnTo>
                      <a:pt x="0" y="272"/>
                    </a:lnTo>
                    <a:cubicBezTo>
                      <a:pt x="104" y="317"/>
                      <a:pt x="432" y="240"/>
                      <a:pt x="624" y="272"/>
                    </a:cubicBezTo>
                    <a:lnTo>
                      <a:pt x="624" y="0"/>
                    </a:lnTo>
                    <a:lnTo>
                      <a:pt x="0" y="0"/>
                    </a:lnTo>
                    <a:close/>
                  </a:path>
                </a:pathLst>
              </a:custGeom>
              <a:solidFill>
                <a:srgbClr val="E1E1B7"/>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12302" name="Freeform 6"/>
              <p:cNvSpPr>
                <a:spLocks noChangeArrowheads="1"/>
              </p:cNvSpPr>
              <p:nvPr/>
            </p:nvSpPr>
            <p:spPr bwMode="auto">
              <a:xfrm rot="5400000" flipH="1">
                <a:off x="5191" y="1753"/>
                <a:ext cx="623" cy="254"/>
              </a:xfrm>
              <a:custGeom>
                <a:avLst/>
                <a:gdLst>
                  <a:gd name="T0" fmla="*/ 0 w 624"/>
                  <a:gd name="T1" fmla="*/ 2 h 370"/>
                  <a:gd name="T2" fmla="*/ 0 w 624"/>
                  <a:gd name="T3" fmla="*/ 16 h 370"/>
                  <a:gd name="T4" fmla="*/ 616 w 624"/>
                  <a:gd name="T5" fmla="*/ 16 h 370"/>
                  <a:gd name="T6" fmla="*/ 616 w 624"/>
                  <a:gd name="T7" fmla="*/ 2 h 370"/>
                  <a:gd name="T8" fmla="*/ 376 w 624"/>
                  <a:gd name="T9" fmla="*/ 1 h 370"/>
                  <a:gd name="T10" fmla="*/ 0 w 624"/>
                  <a:gd name="T11" fmla="*/ 2 h 370"/>
                  <a:gd name="T12" fmla="*/ 0 60000 65536"/>
                  <a:gd name="T13" fmla="*/ 0 60000 65536"/>
                  <a:gd name="T14" fmla="*/ 0 60000 65536"/>
                  <a:gd name="T15" fmla="*/ 0 60000 65536"/>
                  <a:gd name="T16" fmla="*/ 0 60000 65536"/>
                  <a:gd name="T17" fmla="*/ 0 60000 65536"/>
                  <a:gd name="T18" fmla="*/ 0 w 624"/>
                  <a:gd name="T19" fmla="*/ 0 h 370"/>
                  <a:gd name="T20" fmla="*/ 624 w 624"/>
                  <a:gd name="T21" fmla="*/ 370 h 370"/>
                </a:gdLst>
                <a:ahLst/>
                <a:cxnLst>
                  <a:cxn ang="T12">
                    <a:pos x="T0" y="T1"/>
                  </a:cxn>
                  <a:cxn ang="T13">
                    <a:pos x="T2" y="T3"/>
                  </a:cxn>
                  <a:cxn ang="T14">
                    <a:pos x="T4" y="T5"/>
                  </a:cxn>
                  <a:cxn ang="T15">
                    <a:pos x="T6" y="T7"/>
                  </a:cxn>
                  <a:cxn ang="T16">
                    <a:pos x="T8" y="T9"/>
                  </a:cxn>
                  <a:cxn ang="T17">
                    <a:pos x="T10" y="T11"/>
                  </a:cxn>
                </a:cxnLst>
                <a:rect l="T18" t="T19" r="T20" b="T21"/>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rgbClr val="5490A8"/>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12303" name="Freeform 7"/>
              <p:cNvSpPr>
                <a:spLocks noChangeArrowheads="1"/>
              </p:cNvSpPr>
              <p:nvPr/>
            </p:nvSpPr>
            <p:spPr bwMode="auto">
              <a:xfrm rot="5400000" flipH="1">
                <a:off x="4469" y="1733"/>
                <a:ext cx="623" cy="293"/>
              </a:xfrm>
              <a:custGeom>
                <a:avLst/>
                <a:gdLst>
                  <a:gd name="T0" fmla="*/ 0 w 624"/>
                  <a:gd name="T1" fmla="*/ 0 h 317"/>
                  <a:gd name="T2" fmla="*/ 0 w 624"/>
                  <a:gd name="T3" fmla="*/ 144 h 317"/>
                  <a:gd name="T4" fmla="*/ 616 w 624"/>
                  <a:gd name="T5" fmla="*/ 144 h 317"/>
                  <a:gd name="T6" fmla="*/ 616 w 624"/>
                  <a:gd name="T7" fmla="*/ 0 h 317"/>
                  <a:gd name="T8" fmla="*/ 0 w 624"/>
                  <a:gd name="T9" fmla="*/ 0 h 317"/>
                  <a:gd name="T10" fmla="*/ 0 60000 65536"/>
                  <a:gd name="T11" fmla="*/ 0 60000 65536"/>
                  <a:gd name="T12" fmla="*/ 0 60000 65536"/>
                  <a:gd name="T13" fmla="*/ 0 60000 65536"/>
                  <a:gd name="T14" fmla="*/ 0 60000 65536"/>
                  <a:gd name="T15" fmla="*/ 0 w 624"/>
                  <a:gd name="T16" fmla="*/ 0 h 317"/>
                  <a:gd name="T17" fmla="*/ 624 w 624"/>
                  <a:gd name="T18" fmla="*/ 317 h 317"/>
                </a:gdLst>
                <a:ahLst/>
                <a:cxnLst>
                  <a:cxn ang="T10">
                    <a:pos x="T0" y="T1"/>
                  </a:cxn>
                  <a:cxn ang="T11">
                    <a:pos x="T2" y="T3"/>
                  </a:cxn>
                  <a:cxn ang="T12">
                    <a:pos x="T4" y="T5"/>
                  </a:cxn>
                  <a:cxn ang="T13">
                    <a:pos x="T6" y="T7"/>
                  </a:cxn>
                  <a:cxn ang="T14">
                    <a:pos x="T8" y="T9"/>
                  </a:cxn>
                </a:cxnLst>
                <a:rect l="T15" t="T16" r="T17" b="T18"/>
                <a:pathLst>
                  <a:path w="624" h="317">
                    <a:moveTo>
                      <a:pt x="0" y="0"/>
                    </a:moveTo>
                    <a:lnTo>
                      <a:pt x="0" y="272"/>
                    </a:lnTo>
                    <a:cubicBezTo>
                      <a:pt x="104" y="317"/>
                      <a:pt x="520" y="317"/>
                      <a:pt x="624" y="272"/>
                    </a:cubicBezTo>
                    <a:lnTo>
                      <a:pt x="624" y="0"/>
                    </a:lnTo>
                    <a:cubicBezTo>
                      <a:pt x="240" y="42"/>
                      <a:pt x="130" y="0"/>
                      <a:pt x="0"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12304" name="Freeform 8"/>
              <p:cNvSpPr>
                <a:spLocks noChangeArrowheads="1"/>
              </p:cNvSpPr>
              <p:nvPr/>
            </p:nvSpPr>
            <p:spPr bwMode="auto">
              <a:xfrm rot="5400000" flipH="1">
                <a:off x="4691" y="1699"/>
                <a:ext cx="623" cy="361"/>
              </a:xfrm>
              <a:custGeom>
                <a:avLst/>
                <a:gdLst>
                  <a:gd name="T0" fmla="*/ 0 w 624"/>
                  <a:gd name="T1" fmla="*/ 0 h 272"/>
                  <a:gd name="T2" fmla="*/ 0 w 624"/>
                  <a:gd name="T3" fmla="*/ 2617 h 272"/>
                  <a:gd name="T4" fmla="*/ 240 w 624"/>
                  <a:gd name="T5" fmla="*/ 2313 h 272"/>
                  <a:gd name="T6" fmla="*/ 616 w 624"/>
                  <a:gd name="T7" fmla="*/ 2617 h 272"/>
                  <a:gd name="T8" fmla="*/ 616 w 624"/>
                  <a:gd name="T9" fmla="*/ 0 h 272"/>
                  <a:gd name="T10" fmla="*/ 0 w 624"/>
                  <a:gd name="T11" fmla="*/ 0 h 272"/>
                  <a:gd name="T12" fmla="*/ 0 60000 65536"/>
                  <a:gd name="T13" fmla="*/ 0 60000 65536"/>
                  <a:gd name="T14" fmla="*/ 0 60000 65536"/>
                  <a:gd name="T15" fmla="*/ 0 60000 65536"/>
                  <a:gd name="T16" fmla="*/ 0 60000 65536"/>
                  <a:gd name="T17" fmla="*/ 0 60000 65536"/>
                  <a:gd name="T18" fmla="*/ 0 w 624"/>
                  <a:gd name="T19" fmla="*/ 0 h 272"/>
                  <a:gd name="T20" fmla="*/ 624 w 624"/>
                  <a:gd name="T21" fmla="*/ 272 h 272"/>
                </a:gdLst>
                <a:ahLst/>
                <a:cxnLst>
                  <a:cxn ang="T12">
                    <a:pos x="T0" y="T1"/>
                  </a:cxn>
                  <a:cxn ang="T13">
                    <a:pos x="T2" y="T3"/>
                  </a:cxn>
                  <a:cxn ang="T14">
                    <a:pos x="T4" y="T5"/>
                  </a:cxn>
                  <a:cxn ang="T15">
                    <a:pos x="T6" y="T7"/>
                  </a:cxn>
                  <a:cxn ang="T16">
                    <a:pos x="T8" y="T9"/>
                  </a:cxn>
                  <a:cxn ang="T17">
                    <a:pos x="T10" y="T11"/>
                  </a:cxn>
                </a:cxnLst>
                <a:rect l="T18" t="T19" r="T20" b="T21"/>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rgbClr val="3366C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12305" name="Freeform 9"/>
              <p:cNvSpPr>
                <a:spLocks noChangeArrowheads="1"/>
              </p:cNvSpPr>
              <p:nvPr/>
            </p:nvSpPr>
            <p:spPr bwMode="auto">
              <a:xfrm rot="5400000" flipH="1">
                <a:off x="4970" y="1728"/>
                <a:ext cx="631" cy="314"/>
              </a:xfrm>
              <a:custGeom>
                <a:avLst/>
                <a:gdLst>
                  <a:gd name="T0" fmla="*/ 8 w 632"/>
                  <a:gd name="T1" fmla="*/ 14 h 362"/>
                  <a:gd name="T2" fmla="*/ 8 w 632"/>
                  <a:gd name="T3" fmla="*/ 101 h 362"/>
                  <a:gd name="T4" fmla="*/ 248 w 632"/>
                  <a:gd name="T5" fmla="*/ 101 h 362"/>
                  <a:gd name="T6" fmla="*/ 624 w 632"/>
                  <a:gd name="T7" fmla="*/ 101 h 362"/>
                  <a:gd name="T8" fmla="*/ 624 w 632"/>
                  <a:gd name="T9" fmla="*/ 14 h 362"/>
                  <a:gd name="T10" fmla="*/ 104 w 632"/>
                  <a:gd name="T11" fmla="*/ 14 h 362"/>
                  <a:gd name="T12" fmla="*/ 8 w 632"/>
                  <a:gd name="T13" fmla="*/ 14 h 362"/>
                  <a:gd name="T14" fmla="*/ 0 60000 65536"/>
                  <a:gd name="T15" fmla="*/ 0 60000 65536"/>
                  <a:gd name="T16" fmla="*/ 0 60000 65536"/>
                  <a:gd name="T17" fmla="*/ 0 60000 65536"/>
                  <a:gd name="T18" fmla="*/ 0 60000 65536"/>
                  <a:gd name="T19" fmla="*/ 0 60000 65536"/>
                  <a:gd name="T20" fmla="*/ 0 60000 65536"/>
                  <a:gd name="T21" fmla="*/ 0 w 632"/>
                  <a:gd name="T22" fmla="*/ 0 h 362"/>
                  <a:gd name="T23" fmla="*/ 632 w 632"/>
                  <a:gd name="T24" fmla="*/ 362 h 3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rgbClr val="0033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12306" name="Freeform 10"/>
              <p:cNvSpPr>
                <a:spLocks noChangeArrowheads="1"/>
              </p:cNvSpPr>
              <p:nvPr/>
            </p:nvSpPr>
            <p:spPr bwMode="auto">
              <a:xfrm rot="5400000" flipH="1">
                <a:off x="1924" y="1666"/>
                <a:ext cx="623" cy="420"/>
              </a:xfrm>
              <a:custGeom>
                <a:avLst/>
                <a:gdLst>
                  <a:gd name="T0" fmla="*/ 0 w 624"/>
                  <a:gd name="T1" fmla="*/ 0 h 317"/>
                  <a:gd name="T2" fmla="*/ 0 w 624"/>
                  <a:gd name="T3" fmla="*/ 2578 h 317"/>
                  <a:gd name="T4" fmla="*/ 616 w 624"/>
                  <a:gd name="T5" fmla="*/ 2578 h 317"/>
                  <a:gd name="T6" fmla="*/ 616 w 624"/>
                  <a:gd name="T7" fmla="*/ 0 h 317"/>
                  <a:gd name="T8" fmla="*/ 0 w 624"/>
                  <a:gd name="T9" fmla="*/ 0 h 317"/>
                  <a:gd name="T10" fmla="*/ 0 60000 65536"/>
                  <a:gd name="T11" fmla="*/ 0 60000 65536"/>
                  <a:gd name="T12" fmla="*/ 0 60000 65536"/>
                  <a:gd name="T13" fmla="*/ 0 60000 65536"/>
                  <a:gd name="T14" fmla="*/ 0 60000 65536"/>
                  <a:gd name="T15" fmla="*/ 0 w 624"/>
                  <a:gd name="T16" fmla="*/ 0 h 317"/>
                  <a:gd name="T17" fmla="*/ 624 w 624"/>
                  <a:gd name="T18" fmla="*/ 317 h 317"/>
                </a:gdLst>
                <a:ahLst/>
                <a:cxnLst>
                  <a:cxn ang="T10">
                    <a:pos x="T0" y="T1"/>
                  </a:cxn>
                  <a:cxn ang="T11">
                    <a:pos x="T2" y="T3"/>
                  </a:cxn>
                  <a:cxn ang="T12">
                    <a:pos x="T4" y="T5"/>
                  </a:cxn>
                  <a:cxn ang="T13">
                    <a:pos x="T6" y="T7"/>
                  </a:cxn>
                  <a:cxn ang="T14">
                    <a:pos x="T8" y="T9"/>
                  </a:cxn>
                </a:cxnLst>
                <a:rect l="T15" t="T16" r="T17" b="T18"/>
                <a:pathLst>
                  <a:path w="624" h="317">
                    <a:moveTo>
                      <a:pt x="0" y="0"/>
                    </a:moveTo>
                    <a:cubicBezTo>
                      <a:pt x="0" y="0"/>
                      <a:pt x="0" y="272"/>
                      <a:pt x="0" y="272"/>
                    </a:cubicBezTo>
                    <a:cubicBezTo>
                      <a:pt x="432" y="224"/>
                      <a:pt x="520" y="317"/>
                      <a:pt x="624" y="272"/>
                    </a:cubicBezTo>
                    <a:lnTo>
                      <a:pt x="624" y="0"/>
                    </a:lnTo>
                    <a:lnTo>
                      <a:pt x="0" y="0"/>
                    </a:lnTo>
                    <a:close/>
                  </a:path>
                </a:pathLst>
              </a:custGeom>
              <a:solidFill>
                <a:srgbClr val="5490A8"/>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12307" name="Freeform 11"/>
              <p:cNvSpPr>
                <a:spLocks noChangeArrowheads="1"/>
              </p:cNvSpPr>
              <p:nvPr/>
            </p:nvSpPr>
            <p:spPr bwMode="auto">
              <a:xfrm rot="5400000" flipH="1">
                <a:off x="2264" y="1664"/>
                <a:ext cx="623" cy="421"/>
              </a:xfrm>
              <a:custGeom>
                <a:avLst/>
                <a:gdLst>
                  <a:gd name="T0" fmla="*/ 0 w 624"/>
                  <a:gd name="T1" fmla="*/ 0 h 317"/>
                  <a:gd name="T2" fmla="*/ 0 w 624"/>
                  <a:gd name="T3" fmla="*/ 2628 h 317"/>
                  <a:gd name="T4" fmla="*/ 616 w 624"/>
                  <a:gd name="T5" fmla="*/ 2628 h 317"/>
                  <a:gd name="T6" fmla="*/ 616 w 624"/>
                  <a:gd name="T7" fmla="*/ 0 h 317"/>
                  <a:gd name="T8" fmla="*/ 0 w 624"/>
                  <a:gd name="T9" fmla="*/ 0 h 317"/>
                  <a:gd name="T10" fmla="*/ 0 60000 65536"/>
                  <a:gd name="T11" fmla="*/ 0 60000 65536"/>
                  <a:gd name="T12" fmla="*/ 0 60000 65536"/>
                  <a:gd name="T13" fmla="*/ 0 60000 65536"/>
                  <a:gd name="T14" fmla="*/ 0 60000 65536"/>
                  <a:gd name="T15" fmla="*/ 0 w 624"/>
                  <a:gd name="T16" fmla="*/ 0 h 317"/>
                  <a:gd name="T17" fmla="*/ 624 w 624"/>
                  <a:gd name="T18" fmla="*/ 317 h 317"/>
                </a:gdLst>
                <a:ahLst/>
                <a:cxnLst>
                  <a:cxn ang="T10">
                    <a:pos x="T0" y="T1"/>
                  </a:cxn>
                  <a:cxn ang="T11">
                    <a:pos x="T2" y="T3"/>
                  </a:cxn>
                  <a:cxn ang="T12">
                    <a:pos x="T4" y="T5"/>
                  </a:cxn>
                  <a:cxn ang="T13">
                    <a:pos x="T6" y="T7"/>
                  </a:cxn>
                  <a:cxn ang="T14">
                    <a:pos x="T8" y="T9"/>
                  </a:cxn>
                </a:cxnLst>
                <a:rect l="T15" t="T16" r="T17" b="T18"/>
                <a:pathLst>
                  <a:path w="624" h="317">
                    <a:moveTo>
                      <a:pt x="0" y="0"/>
                    </a:moveTo>
                    <a:lnTo>
                      <a:pt x="0" y="272"/>
                    </a:lnTo>
                    <a:cubicBezTo>
                      <a:pt x="104" y="317"/>
                      <a:pt x="432" y="240"/>
                      <a:pt x="624" y="272"/>
                    </a:cubicBezTo>
                    <a:lnTo>
                      <a:pt x="624" y="0"/>
                    </a:lnTo>
                    <a:lnTo>
                      <a:pt x="0" y="0"/>
                    </a:ln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12308" name="Freeform 12"/>
              <p:cNvSpPr>
                <a:spLocks noChangeArrowheads="1"/>
              </p:cNvSpPr>
              <p:nvPr/>
            </p:nvSpPr>
            <p:spPr bwMode="auto">
              <a:xfrm rot="5400000" flipH="1">
                <a:off x="3304" y="1749"/>
                <a:ext cx="623" cy="254"/>
              </a:xfrm>
              <a:custGeom>
                <a:avLst/>
                <a:gdLst>
                  <a:gd name="T0" fmla="*/ 0 w 624"/>
                  <a:gd name="T1" fmla="*/ 2 h 370"/>
                  <a:gd name="T2" fmla="*/ 0 w 624"/>
                  <a:gd name="T3" fmla="*/ 16 h 370"/>
                  <a:gd name="T4" fmla="*/ 616 w 624"/>
                  <a:gd name="T5" fmla="*/ 16 h 370"/>
                  <a:gd name="T6" fmla="*/ 616 w 624"/>
                  <a:gd name="T7" fmla="*/ 2 h 370"/>
                  <a:gd name="T8" fmla="*/ 376 w 624"/>
                  <a:gd name="T9" fmla="*/ 1 h 370"/>
                  <a:gd name="T10" fmla="*/ 0 w 624"/>
                  <a:gd name="T11" fmla="*/ 2 h 370"/>
                  <a:gd name="T12" fmla="*/ 0 60000 65536"/>
                  <a:gd name="T13" fmla="*/ 0 60000 65536"/>
                  <a:gd name="T14" fmla="*/ 0 60000 65536"/>
                  <a:gd name="T15" fmla="*/ 0 60000 65536"/>
                  <a:gd name="T16" fmla="*/ 0 60000 65536"/>
                  <a:gd name="T17" fmla="*/ 0 60000 65536"/>
                  <a:gd name="T18" fmla="*/ 0 w 624"/>
                  <a:gd name="T19" fmla="*/ 0 h 370"/>
                  <a:gd name="T20" fmla="*/ 624 w 624"/>
                  <a:gd name="T21" fmla="*/ 370 h 370"/>
                </a:gdLst>
                <a:ahLst/>
                <a:cxnLst>
                  <a:cxn ang="T12">
                    <a:pos x="T0" y="T1"/>
                  </a:cxn>
                  <a:cxn ang="T13">
                    <a:pos x="T2" y="T3"/>
                  </a:cxn>
                  <a:cxn ang="T14">
                    <a:pos x="T4" y="T5"/>
                  </a:cxn>
                  <a:cxn ang="T15">
                    <a:pos x="T6" y="T7"/>
                  </a:cxn>
                  <a:cxn ang="T16">
                    <a:pos x="T8" y="T9"/>
                  </a:cxn>
                  <a:cxn ang="T17">
                    <a:pos x="T10" y="T11"/>
                  </a:cxn>
                </a:cxnLst>
                <a:rect l="T18" t="T19" r="T20" b="T21"/>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rgbClr val="0033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12309" name="Freeform 13"/>
              <p:cNvSpPr>
                <a:spLocks noChangeArrowheads="1"/>
              </p:cNvSpPr>
              <p:nvPr/>
            </p:nvSpPr>
            <p:spPr bwMode="auto">
              <a:xfrm rot="5400000" flipH="1">
                <a:off x="2582" y="1728"/>
                <a:ext cx="623" cy="293"/>
              </a:xfrm>
              <a:custGeom>
                <a:avLst/>
                <a:gdLst>
                  <a:gd name="T0" fmla="*/ 0 w 624"/>
                  <a:gd name="T1" fmla="*/ 0 h 317"/>
                  <a:gd name="T2" fmla="*/ 0 w 624"/>
                  <a:gd name="T3" fmla="*/ 144 h 317"/>
                  <a:gd name="T4" fmla="*/ 616 w 624"/>
                  <a:gd name="T5" fmla="*/ 144 h 317"/>
                  <a:gd name="T6" fmla="*/ 616 w 624"/>
                  <a:gd name="T7" fmla="*/ 0 h 317"/>
                  <a:gd name="T8" fmla="*/ 0 w 624"/>
                  <a:gd name="T9" fmla="*/ 0 h 317"/>
                  <a:gd name="T10" fmla="*/ 0 60000 65536"/>
                  <a:gd name="T11" fmla="*/ 0 60000 65536"/>
                  <a:gd name="T12" fmla="*/ 0 60000 65536"/>
                  <a:gd name="T13" fmla="*/ 0 60000 65536"/>
                  <a:gd name="T14" fmla="*/ 0 60000 65536"/>
                  <a:gd name="T15" fmla="*/ 0 w 624"/>
                  <a:gd name="T16" fmla="*/ 0 h 317"/>
                  <a:gd name="T17" fmla="*/ 624 w 624"/>
                  <a:gd name="T18" fmla="*/ 317 h 317"/>
                </a:gdLst>
                <a:ahLst/>
                <a:cxnLst>
                  <a:cxn ang="T10">
                    <a:pos x="T0" y="T1"/>
                  </a:cxn>
                  <a:cxn ang="T11">
                    <a:pos x="T2" y="T3"/>
                  </a:cxn>
                  <a:cxn ang="T12">
                    <a:pos x="T4" y="T5"/>
                  </a:cxn>
                  <a:cxn ang="T13">
                    <a:pos x="T6" y="T7"/>
                  </a:cxn>
                  <a:cxn ang="T14">
                    <a:pos x="T8" y="T9"/>
                  </a:cxn>
                </a:cxnLst>
                <a:rect l="T15" t="T16" r="T17" b="T18"/>
                <a:pathLst>
                  <a:path w="624" h="317">
                    <a:moveTo>
                      <a:pt x="0" y="0"/>
                    </a:moveTo>
                    <a:lnTo>
                      <a:pt x="0" y="272"/>
                    </a:lnTo>
                    <a:cubicBezTo>
                      <a:pt x="104" y="317"/>
                      <a:pt x="520" y="317"/>
                      <a:pt x="624" y="272"/>
                    </a:cubicBezTo>
                    <a:lnTo>
                      <a:pt x="624" y="0"/>
                    </a:lnTo>
                    <a:cubicBezTo>
                      <a:pt x="240" y="42"/>
                      <a:pt x="130" y="0"/>
                      <a:pt x="0" y="0"/>
                    </a:cubicBezTo>
                    <a:close/>
                  </a:path>
                </a:pathLst>
              </a:custGeom>
              <a:solidFill>
                <a:srgbClr val="E1E1B7"/>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12310" name="Freeform 14"/>
              <p:cNvSpPr>
                <a:spLocks noChangeArrowheads="1"/>
              </p:cNvSpPr>
              <p:nvPr/>
            </p:nvSpPr>
            <p:spPr bwMode="auto">
              <a:xfrm rot="5400000" flipH="1">
                <a:off x="2804" y="1696"/>
                <a:ext cx="623" cy="360"/>
              </a:xfrm>
              <a:custGeom>
                <a:avLst/>
                <a:gdLst>
                  <a:gd name="T0" fmla="*/ 0 w 624"/>
                  <a:gd name="T1" fmla="*/ 0 h 272"/>
                  <a:gd name="T2" fmla="*/ 0 w 624"/>
                  <a:gd name="T3" fmla="*/ 2560 h 272"/>
                  <a:gd name="T4" fmla="*/ 240 w 624"/>
                  <a:gd name="T5" fmla="*/ 2259 h 272"/>
                  <a:gd name="T6" fmla="*/ 616 w 624"/>
                  <a:gd name="T7" fmla="*/ 2560 h 272"/>
                  <a:gd name="T8" fmla="*/ 616 w 624"/>
                  <a:gd name="T9" fmla="*/ 0 h 272"/>
                  <a:gd name="T10" fmla="*/ 0 w 624"/>
                  <a:gd name="T11" fmla="*/ 0 h 272"/>
                  <a:gd name="T12" fmla="*/ 0 60000 65536"/>
                  <a:gd name="T13" fmla="*/ 0 60000 65536"/>
                  <a:gd name="T14" fmla="*/ 0 60000 65536"/>
                  <a:gd name="T15" fmla="*/ 0 60000 65536"/>
                  <a:gd name="T16" fmla="*/ 0 60000 65536"/>
                  <a:gd name="T17" fmla="*/ 0 60000 65536"/>
                  <a:gd name="T18" fmla="*/ 0 w 624"/>
                  <a:gd name="T19" fmla="*/ 0 h 272"/>
                  <a:gd name="T20" fmla="*/ 624 w 624"/>
                  <a:gd name="T21" fmla="*/ 272 h 272"/>
                </a:gdLst>
                <a:ahLst/>
                <a:cxnLst>
                  <a:cxn ang="T12">
                    <a:pos x="T0" y="T1"/>
                  </a:cxn>
                  <a:cxn ang="T13">
                    <a:pos x="T2" y="T3"/>
                  </a:cxn>
                  <a:cxn ang="T14">
                    <a:pos x="T4" y="T5"/>
                  </a:cxn>
                  <a:cxn ang="T15">
                    <a:pos x="T6" y="T7"/>
                  </a:cxn>
                  <a:cxn ang="T16">
                    <a:pos x="T8" y="T9"/>
                  </a:cxn>
                  <a:cxn ang="T17">
                    <a:pos x="T10" y="T11"/>
                  </a:cxn>
                </a:cxnLst>
                <a:rect l="T18" t="T19" r="T20" b="T21"/>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rgbClr val="3366C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12311" name="Freeform 15"/>
              <p:cNvSpPr>
                <a:spLocks noChangeArrowheads="1"/>
              </p:cNvSpPr>
              <p:nvPr/>
            </p:nvSpPr>
            <p:spPr bwMode="auto">
              <a:xfrm rot="5400000" flipH="1">
                <a:off x="3083" y="1721"/>
                <a:ext cx="631" cy="315"/>
              </a:xfrm>
              <a:custGeom>
                <a:avLst/>
                <a:gdLst>
                  <a:gd name="T0" fmla="*/ 8 w 632"/>
                  <a:gd name="T1" fmla="*/ 15 h 362"/>
                  <a:gd name="T2" fmla="*/ 8 w 632"/>
                  <a:gd name="T3" fmla="*/ 104 h 362"/>
                  <a:gd name="T4" fmla="*/ 248 w 632"/>
                  <a:gd name="T5" fmla="*/ 104 h 362"/>
                  <a:gd name="T6" fmla="*/ 624 w 632"/>
                  <a:gd name="T7" fmla="*/ 104 h 362"/>
                  <a:gd name="T8" fmla="*/ 624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 name="T21" fmla="*/ 0 w 632"/>
                  <a:gd name="T22" fmla="*/ 0 h 362"/>
                  <a:gd name="T23" fmla="*/ 632 w 632"/>
                  <a:gd name="T24" fmla="*/ 362 h 3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rgbClr val="99CC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12312" name="Freeform 16"/>
              <p:cNvSpPr>
                <a:spLocks noChangeArrowheads="1"/>
              </p:cNvSpPr>
              <p:nvPr/>
            </p:nvSpPr>
            <p:spPr bwMode="auto">
              <a:xfrm rot="5400000" flipH="1">
                <a:off x="1058" y="1670"/>
                <a:ext cx="623" cy="420"/>
              </a:xfrm>
              <a:custGeom>
                <a:avLst/>
                <a:gdLst>
                  <a:gd name="T0" fmla="*/ 0 w 624"/>
                  <a:gd name="T1" fmla="*/ 0 h 317"/>
                  <a:gd name="T2" fmla="*/ 0 w 624"/>
                  <a:gd name="T3" fmla="*/ 2578 h 317"/>
                  <a:gd name="T4" fmla="*/ 616 w 624"/>
                  <a:gd name="T5" fmla="*/ 2578 h 317"/>
                  <a:gd name="T6" fmla="*/ 616 w 624"/>
                  <a:gd name="T7" fmla="*/ 0 h 317"/>
                  <a:gd name="T8" fmla="*/ 0 w 624"/>
                  <a:gd name="T9" fmla="*/ 0 h 317"/>
                  <a:gd name="T10" fmla="*/ 0 60000 65536"/>
                  <a:gd name="T11" fmla="*/ 0 60000 65536"/>
                  <a:gd name="T12" fmla="*/ 0 60000 65536"/>
                  <a:gd name="T13" fmla="*/ 0 60000 65536"/>
                  <a:gd name="T14" fmla="*/ 0 60000 65536"/>
                  <a:gd name="T15" fmla="*/ 0 w 624"/>
                  <a:gd name="T16" fmla="*/ 0 h 317"/>
                  <a:gd name="T17" fmla="*/ 624 w 624"/>
                  <a:gd name="T18" fmla="*/ 317 h 317"/>
                </a:gdLst>
                <a:ahLst/>
                <a:cxnLst>
                  <a:cxn ang="T10">
                    <a:pos x="T0" y="T1"/>
                  </a:cxn>
                  <a:cxn ang="T11">
                    <a:pos x="T2" y="T3"/>
                  </a:cxn>
                  <a:cxn ang="T12">
                    <a:pos x="T4" y="T5"/>
                  </a:cxn>
                  <a:cxn ang="T13">
                    <a:pos x="T6" y="T7"/>
                  </a:cxn>
                  <a:cxn ang="T14">
                    <a:pos x="T8" y="T9"/>
                  </a:cxn>
                </a:cxnLst>
                <a:rect l="T15" t="T16" r="T17" b="T18"/>
                <a:pathLst>
                  <a:path w="624" h="317">
                    <a:moveTo>
                      <a:pt x="0" y="0"/>
                    </a:moveTo>
                    <a:cubicBezTo>
                      <a:pt x="0" y="0"/>
                      <a:pt x="0" y="272"/>
                      <a:pt x="0" y="272"/>
                    </a:cubicBezTo>
                    <a:cubicBezTo>
                      <a:pt x="432" y="224"/>
                      <a:pt x="520" y="317"/>
                      <a:pt x="624" y="272"/>
                    </a:cubicBezTo>
                    <a:lnTo>
                      <a:pt x="624" y="0"/>
                    </a:lnTo>
                    <a:lnTo>
                      <a:pt x="0" y="0"/>
                    </a:lnTo>
                    <a:close/>
                  </a:path>
                </a:pathLst>
              </a:custGeom>
              <a:solidFill>
                <a:srgbClr val="99CC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12313" name="Freeform 17"/>
              <p:cNvSpPr>
                <a:spLocks noChangeArrowheads="1"/>
              </p:cNvSpPr>
              <p:nvPr/>
            </p:nvSpPr>
            <p:spPr bwMode="auto">
              <a:xfrm rot="5400000" flipH="1">
                <a:off x="1398" y="1669"/>
                <a:ext cx="623" cy="421"/>
              </a:xfrm>
              <a:custGeom>
                <a:avLst/>
                <a:gdLst>
                  <a:gd name="T0" fmla="*/ 0 w 624"/>
                  <a:gd name="T1" fmla="*/ 0 h 317"/>
                  <a:gd name="T2" fmla="*/ 0 w 624"/>
                  <a:gd name="T3" fmla="*/ 2628 h 317"/>
                  <a:gd name="T4" fmla="*/ 616 w 624"/>
                  <a:gd name="T5" fmla="*/ 2628 h 317"/>
                  <a:gd name="T6" fmla="*/ 616 w 624"/>
                  <a:gd name="T7" fmla="*/ 0 h 317"/>
                  <a:gd name="T8" fmla="*/ 0 w 624"/>
                  <a:gd name="T9" fmla="*/ 0 h 317"/>
                  <a:gd name="T10" fmla="*/ 0 60000 65536"/>
                  <a:gd name="T11" fmla="*/ 0 60000 65536"/>
                  <a:gd name="T12" fmla="*/ 0 60000 65536"/>
                  <a:gd name="T13" fmla="*/ 0 60000 65536"/>
                  <a:gd name="T14" fmla="*/ 0 60000 65536"/>
                  <a:gd name="T15" fmla="*/ 0 w 624"/>
                  <a:gd name="T16" fmla="*/ 0 h 317"/>
                  <a:gd name="T17" fmla="*/ 624 w 624"/>
                  <a:gd name="T18" fmla="*/ 317 h 317"/>
                </a:gdLst>
                <a:ahLst/>
                <a:cxnLst>
                  <a:cxn ang="T10">
                    <a:pos x="T0" y="T1"/>
                  </a:cxn>
                  <a:cxn ang="T11">
                    <a:pos x="T2" y="T3"/>
                  </a:cxn>
                  <a:cxn ang="T12">
                    <a:pos x="T4" y="T5"/>
                  </a:cxn>
                  <a:cxn ang="T13">
                    <a:pos x="T6" y="T7"/>
                  </a:cxn>
                  <a:cxn ang="T14">
                    <a:pos x="T8" y="T9"/>
                  </a:cxn>
                </a:cxnLst>
                <a:rect l="T15" t="T16" r="T17" b="T18"/>
                <a:pathLst>
                  <a:path w="624" h="317">
                    <a:moveTo>
                      <a:pt x="0" y="0"/>
                    </a:moveTo>
                    <a:lnTo>
                      <a:pt x="0" y="272"/>
                    </a:lnTo>
                    <a:cubicBezTo>
                      <a:pt x="104" y="317"/>
                      <a:pt x="432" y="240"/>
                      <a:pt x="624" y="272"/>
                    </a:cubicBezTo>
                    <a:lnTo>
                      <a:pt x="624" y="0"/>
                    </a:lnTo>
                    <a:lnTo>
                      <a:pt x="0" y="0"/>
                    </a:lnTo>
                    <a:close/>
                  </a:path>
                </a:pathLst>
              </a:custGeom>
              <a:solidFill>
                <a:srgbClr val="0033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12314" name="Freeform 18"/>
              <p:cNvSpPr>
                <a:spLocks noChangeArrowheads="1"/>
              </p:cNvSpPr>
              <p:nvPr/>
            </p:nvSpPr>
            <p:spPr bwMode="auto">
              <a:xfrm rot="5400000" flipH="1">
                <a:off x="551" y="1749"/>
                <a:ext cx="623" cy="254"/>
              </a:xfrm>
              <a:custGeom>
                <a:avLst/>
                <a:gdLst>
                  <a:gd name="T0" fmla="*/ 0 w 624"/>
                  <a:gd name="T1" fmla="*/ 2 h 370"/>
                  <a:gd name="T2" fmla="*/ 0 w 624"/>
                  <a:gd name="T3" fmla="*/ 16 h 370"/>
                  <a:gd name="T4" fmla="*/ 616 w 624"/>
                  <a:gd name="T5" fmla="*/ 16 h 370"/>
                  <a:gd name="T6" fmla="*/ 616 w 624"/>
                  <a:gd name="T7" fmla="*/ 2 h 370"/>
                  <a:gd name="T8" fmla="*/ 376 w 624"/>
                  <a:gd name="T9" fmla="*/ 1 h 370"/>
                  <a:gd name="T10" fmla="*/ 0 w 624"/>
                  <a:gd name="T11" fmla="*/ 2 h 370"/>
                  <a:gd name="T12" fmla="*/ 0 60000 65536"/>
                  <a:gd name="T13" fmla="*/ 0 60000 65536"/>
                  <a:gd name="T14" fmla="*/ 0 60000 65536"/>
                  <a:gd name="T15" fmla="*/ 0 60000 65536"/>
                  <a:gd name="T16" fmla="*/ 0 60000 65536"/>
                  <a:gd name="T17" fmla="*/ 0 60000 65536"/>
                  <a:gd name="T18" fmla="*/ 0 w 624"/>
                  <a:gd name="T19" fmla="*/ 0 h 370"/>
                  <a:gd name="T20" fmla="*/ 624 w 624"/>
                  <a:gd name="T21" fmla="*/ 370 h 370"/>
                </a:gdLst>
                <a:ahLst/>
                <a:cxnLst>
                  <a:cxn ang="T12">
                    <a:pos x="T0" y="T1"/>
                  </a:cxn>
                  <a:cxn ang="T13">
                    <a:pos x="T2" y="T3"/>
                  </a:cxn>
                  <a:cxn ang="T14">
                    <a:pos x="T4" y="T5"/>
                  </a:cxn>
                  <a:cxn ang="T15">
                    <a:pos x="T6" y="T7"/>
                  </a:cxn>
                  <a:cxn ang="T16">
                    <a:pos x="T8" y="T9"/>
                  </a:cxn>
                  <a:cxn ang="T17">
                    <a:pos x="T10" y="T11"/>
                  </a:cxn>
                </a:cxnLst>
                <a:rect l="T18" t="T19" r="T20" b="T21"/>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rgbClr val="E1E1B7"/>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12315" name="Freeform 19"/>
              <p:cNvSpPr>
                <a:spLocks noChangeArrowheads="1"/>
              </p:cNvSpPr>
              <p:nvPr/>
            </p:nvSpPr>
            <p:spPr bwMode="auto">
              <a:xfrm flipH="1">
                <a:off x="-2" y="1562"/>
                <a:ext cx="290" cy="624"/>
              </a:xfrm>
              <a:custGeom>
                <a:avLst/>
                <a:gdLst>
                  <a:gd name="T0" fmla="*/ 0 w 291"/>
                  <a:gd name="T1" fmla="*/ 616 h 625"/>
                  <a:gd name="T2" fmla="*/ 283 w 291"/>
                  <a:gd name="T3" fmla="*/ 617 h 625"/>
                  <a:gd name="T4" fmla="*/ 283 w 291"/>
                  <a:gd name="T5" fmla="*/ 6 h 625"/>
                  <a:gd name="T6" fmla="*/ 0 w 291"/>
                  <a:gd name="T7" fmla="*/ 0 h 625"/>
                  <a:gd name="T8" fmla="*/ 0 w 291"/>
                  <a:gd name="T9" fmla="*/ 616 h 625"/>
                  <a:gd name="T10" fmla="*/ 0 60000 65536"/>
                  <a:gd name="T11" fmla="*/ 0 60000 65536"/>
                  <a:gd name="T12" fmla="*/ 0 60000 65536"/>
                  <a:gd name="T13" fmla="*/ 0 60000 65536"/>
                  <a:gd name="T14" fmla="*/ 0 60000 65536"/>
                  <a:gd name="T15" fmla="*/ 0 w 291"/>
                  <a:gd name="T16" fmla="*/ 0 h 625"/>
                  <a:gd name="T17" fmla="*/ 291 w 291"/>
                  <a:gd name="T18" fmla="*/ 625 h 625"/>
                </a:gdLst>
                <a:ahLst/>
                <a:cxnLst>
                  <a:cxn ang="T10">
                    <a:pos x="T0" y="T1"/>
                  </a:cxn>
                  <a:cxn ang="T11">
                    <a:pos x="T2" y="T3"/>
                  </a:cxn>
                  <a:cxn ang="T12">
                    <a:pos x="T4" y="T5"/>
                  </a:cxn>
                  <a:cxn ang="T13">
                    <a:pos x="T6" y="T7"/>
                  </a:cxn>
                  <a:cxn ang="T14">
                    <a:pos x="T8" y="T9"/>
                  </a:cxn>
                </a:cxnLst>
                <a:rect l="T15" t="T16" r="T17" b="T18"/>
                <a:pathLst>
                  <a:path w="291" h="625">
                    <a:moveTo>
                      <a:pt x="0" y="624"/>
                    </a:moveTo>
                    <a:lnTo>
                      <a:pt x="291" y="625"/>
                    </a:lnTo>
                    <a:lnTo>
                      <a:pt x="291" y="6"/>
                    </a:lnTo>
                    <a:lnTo>
                      <a:pt x="0" y="0"/>
                    </a:lnTo>
                    <a:cubicBezTo>
                      <a:pt x="39" y="384"/>
                      <a:pt x="0" y="494"/>
                      <a:pt x="0" y="624"/>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 name="Freeform 20"/>
              <p:cNvSpPr>
                <a:spLocks noChangeArrowheads="1"/>
              </p:cNvSpPr>
              <p:nvPr/>
            </p:nvSpPr>
            <p:spPr bwMode="auto">
              <a:xfrm rot="5400000" flipH="1">
                <a:off x="51" y="1696"/>
                <a:ext cx="623" cy="360"/>
              </a:xfrm>
              <a:custGeom>
                <a:avLst/>
                <a:gdLst>
                  <a:gd name="T0" fmla="*/ 0 w 624"/>
                  <a:gd name="T1" fmla="*/ 0 h 272"/>
                  <a:gd name="T2" fmla="*/ 0 w 624"/>
                  <a:gd name="T3" fmla="*/ 2560 h 272"/>
                  <a:gd name="T4" fmla="*/ 240 w 624"/>
                  <a:gd name="T5" fmla="*/ 2259 h 272"/>
                  <a:gd name="T6" fmla="*/ 616 w 624"/>
                  <a:gd name="T7" fmla="*/ 2560 h 272"/>
                  <a:gd name="T8" fmla="*/ 616 w 624"/>
                  <a:gd name="T9" fmla="*/ 0 h 272"/>
                  <a:gd name="T10" fmla="*/ 0 w 624"/>
                  <a:gd name="T11" fmla="*/ 0 h 272"/>
                  <a:gd name="T12" fmla="*/ 0 60000 65536"/>
                  <a:gd name="T13" fmla="*/ 0 60000 65536"/>
                  <a:gd name="T14" fmla="*/ 0 60000 65536"/>
                  <a:gd name="T15" fmla="*/ 0 60000 65536"/>
                  <a:gd name="T16" fmla="*/ 0 60000 65536"/>
                  <a:gd name="T17" fmla="*/ 0 60000 65536"/>
                  <a:gd name="T18" fmla="*/ 0 w 624"/>
                  <a:gd name="T19" fmla="*/ 0 h 272"/>
                  <a:gd name="T20" fmla="*/ 624 w 624"/>
                  <a:gd name="T21" fmla="*/ 272 h 272"/>
                </a:gdLst>
                <a:ahLst/>
                <a:cxnLst>
                  <a:cxn ang="T12">
                    <a:pos x="T0" y="T1"/>
                  </a:cxn>
                  <a:cxn ang="T13">
                    <a:pos x="T2" y="T3"/>
                  </a:cxn>
                  <a:cxn ang="T14">
                    <a:pos x="T4" y="T5"/>
                  </a:cxn>
                  <a:cxn ang="T15">
                    <a:pos x="T6" y="T7"/>
                  </a:cxn>
                  <a:cxn ang="T16">
                    <a:pos x="T8" y="T9"/>
                  </a:cxn>
                  <a:cxn ang="T17">
                    <a:pos x="T10" y="T11"/>
                  </a:cxn>
                </a:cxnLst>
                <a:rect l="T18" t="T19" r="T20" b="T21"/>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rgbClr val="3366C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12317" name="Freeform 21"/>
              <p:cNvSpPr>
                <a:spLocks noChangeArrowheads="1"/>
              </p:cNvSpPr>
              <p:nvPr/>
            </p:nvSpPr>
            <p:spPr bwMode="auto">
              <a:xfrm rot="5400000" flipH="1">
                <a:off x="329" y="1721"/>
                <a:ext cx="631" cy="315"/>
              </a:xfrm>
              <a:custGeom>
                <a:avLst/>
                <a:gdLst>
                  <a:gd name="T0" fmla="*/ 8 w 632"/>
                  <a:gd name="T1" fmla="*/ 15 h 362"/>
                  <a:gd name="T2" fmla="*/ 8 w 632"/>
                  <a:gd name="T3" fmla="*/ 104 h 362"/>
                  <a:gd name="T4" fmla="*/ 248 w 632"/>
                  <a:gd name="T5" fmla="*/ 104 h 362"/>
                  <a:gd name="T6" fmla="*/ 624 w 632"/>
                  <a:gd name="T7" fmla="*/ 104 h 362"/>
                  <a:gd name="T8" fmla="*/ 624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 name="T21" fmla="*/ 0 w 632"/>
                  <a:gd name="T22" fmla="*/ 0 h 362"/>
                  <a:gd name="T23" fmla="*/ 632 w 632"/>
                  <a:gd name="T24" fmla="*/ 362 h 3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rgbClr val="0033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grpSp>
        <p:sp>
          <p:nvSpPr>
            <p:cNvPr id="12297" name="Freeform 22"/>
            <p:cNvSpPr>
              <a:spLocks noChangeArrowheads="1"/>
            </p:cNvSpPr>
            <p:nvPr/>
          </p:nvSpPr>
          <p:spPr bwMode="auto">
            <a:xfrm flipH="1">
              <a:off x="-2" y="1536"/>
              <a:ext cx="5760" cy="411"/>
            </a:xfrm>
            <a:custGeom>
              <a:avLst/>
              <a:gdLst>
                <a:gd name="T0" fmla="*/ 0 w 5762"/>
                <a:gd name="T1" fmla="*/ 330 h 385"/>
                <a:gd name="T2" fmla="*/ 5746 w 5762"/>
                <a:gd name="T3" fmla="*/ 320 h 385"/>
                <a:gd name="T4" fmla="*/ 5746 w 5762"/>
                <a:gd name="T5" fmla="*/ 4 h 385"/>
                <a:gd name="T6" fmla="*/ 0 w 5762"/>
                <a:gd name="T7" fmla="*/ 0 h 385"/>
                <a:gd name="T8" fmla="*/ 0 w 5762"/>
                <a:gd name="T9" fmla="*/ 330 h 385"/>
                <a:gd name="T10" fmla="*/ 0 60000 65536"/>
                <a:gd name="T11" fmla="*/ 0 60000 65536"/>
                <a:gd name="T12" fmla="*/ 0 60000 65536"/>
                <a:gd name="T13" fmla="*/ 0 60000 65536"/>
                <a:gd name="T14" fmla="*/ 0 60000 65536"/>
                <a:gd name="T15" fmla="*/ 0 w 5762"/>
                <a:gd name="T16" fmla="*/ 0 h 385"/>
                <a:gd name="T17" fmla="*/ 5762 w 5762"/>
                <a:gd name="T18" fmla="*/ 385 h 385"/>
              </a:gdLst>
              <a:ahLst/>
              <a:cxnLst>
                <a:cxn ang="T10">
                  <a:pos x="T0" y="T1"/>
                </a:cxn>
                <a:cxn ang="T11">
                  <a:pos x="T2" y="T3"/>
                </a:cxn>
                <a:cxn ang="T12">
                  <a:pos x="T4" y="T5"/>
                </a:cxn>
                <a:cxn ang="T13">
                  <a:pos x="T6" y="T7"/>
                </a:cxn>
                <a:cxn ang="T14">
                  <a:pos x="T8" y="T9"/>
                </a:cxn>
              </a:cxnLst>
              <a:rect l="T15" t="T16" r="T17" b="T18"/>
              <a:pathLst>
                <a:path w="5762" h="385">
                  <a:moveTo>
                    <a:pt x="0" y="196"/>
                  </a:moveTo>
                  <a:cubicBezTo>
                    <a:pt x="1667" y="385"/>
                    <a:pt x="2275" y="93"/>
                    <a:pt x="5762" y="188"/>
                  </a:cubicBezTo>
                  <a:lnTo>
                    <a:pt x="5762" y="4"/>
                  </a:lnTo>
                  <a:lnTo>
                    <a:pt x="0" y="0"/>
                  </a:lnTo>
                  <a:lnTo>
                    <a:pt x="0" y="196"/>
                  </a:lnTo>
                  <a:close/>
                </a:path>
              </a:pathLst>
            </a:custGeom>
            <a:gradFill rotWithShape="0">
              <a:gsLst>
                <a:gs pos="0">
                  <a:srgbClr val="767676"/>
                </a:gs>
                <a:gs pos="100000">
                  <a:srgbClr val="FFFFFF"/>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12298" name="Freeform 23"/>
            <p:cNvSpPr>
              <a:spLocks noChangeArrowheads="1"/>
            </p:cNvSpPr>
            <p:nvPr/>
          </p:nvSpPr>
          <p:spPr bwMode="auto">
            <a:xfrm flipH="1">
              <a:off x="-2" y="2017"/>
              <a:ext cx="5759" cy="188"/>
            </a:xfrm>
            <a:custGeom>
              <a:avLst/>
              <a:gdLst>
                <a:gd name="T0" fmla="*/ 0 w 5761"/>
                <a:gd name="T1" fmla="*/ 28 h 189"/>
                <a:gd name="T2" fmla="*/ 5745 w 5761"/>
                <a:gd name="T3" fmla="*/ 0 h 189"/>
                <a:gd name="T4" fmla="*/ 5745 w 5761"/>
                <a:gd name="T5" fmla="*/ 181 h 189"/>
                <a:gd name="T6" fmla="*/ 1 w 5761"/>
                <a:gd name="T7" fmla="*/ 181 h 189"/>
                <a:gd name="T8" fmla="*/ 0 w 5761"/>
                <a:gd name="T9" fmla="*/ 28 h 189"/>
                <a:gd name="T10" fmla="*/ 0 60000 65536"/>
                <a:gd name="T11" fmla="*/ 0 60000 65536"/>
                <a:gd name="T12" fmla="*/ 0 60000 65536"/>
                <a:gd name="T13" fmla="*/ 0 60000 65536"/>
                <a:gd name="T14" fmla="*/ 0 60000 65536"/>
                <a:gd name="T15" fmla="*/ 0 w 5761"/>
                <a:gd name="T16" fmla="*/ 0 h 189"/>
                <a:gd name="T17" fmla="*/ 5761 w 5761"/>
                <a:gd name="T18" fmla="*/ 189 h 189"/>
              </a:gdLst>
              <a:ahLst/>
              <a:cxnLst>
                <a:cxn ang="T10">
                  <a:pos x="T0" y="T1"/>
                </a:cxn>
                <a:cxn ang="T11">
                  <a:pos x="T2" y="T3"/>
                </a:cxn>
                <a:cxn ang="T12">
                  <a:pos x="T4" y="T5"/>
                </a:cxn>
                <a:cxn ang="T13">
                  <a:pos x="T6" y="T7"/>
                </a:cxn>
                <a:cxn ang="T14">
                  <a:pos x="T8" y="T9"/>
                </a:cxn>
              </a:cxnLst>
              <a:rect l="T15" t="T16" r="T17" b="T18"/>
              <a:pathLst>
                <a:path w="5761" h="189">
                  <a:moveTo>
                    <a:pt x="0" y="28"/>
                  </a:moveTo>
                  <a:cubicBezTo>
                    <a:pt x="961" y="0"/>
                    <a:pt x="4971" y="161"/>
                    <a:pt x="5761" y="0"/>
                  </a:cubicBezTo>
                  <a:lnTo>
                    <a:pt x="5761" y="189"/>
                  </a:lnTo>
                  <a:lnTo>
                    <a:pt x="1" y="189"/>
                  </a:lnTo>
                  <a:lnTo>
                    <a:pt x="0" y="28"/>
                  </a:lnTo>
                  <a:close/>
                </a:path>
              </a:pathLst>
            </a:custGeom>
            <a:gradFill rotWithShape="0">
              <a:gsLst>
                <a:gs pos="0">
                  <a:srgbClr val="FFFFFF"/>
                </a:gs>
                <a:gs pos="100000">
                  <a:srgbClr val="76767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grpSp>
      <p:sp>
        <p:nvSpPr>
          <p:cNvPr id="12291" name="Rectangle 24"/>
          <p:cNvSpPr>
            <a:spLocks noGrp="1" noChangeArrowheads="1"/>
          </p:cNvSpPr>
          <p:nvPr>
            <p:ph type="title"/>
          </p:nvPr>
        </p:nvSpPr>
        <p:spPr bwMode="auto">
          <a:xfrm>
            <a:off x="1173163" y="457200"/>
            <a:ext cx="7770812"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12292" name="Rectangle 25"/>
          <p:cNvSpPr>
            <a:spLocks noGrp="1" noChangeArrowheads="1"/>
          </p:cNvSpPr>
          <p:nvPr>
            <p:ph type="body" idx="1"/>
          </p:nvPr>
        </p:nvSpPr>
        <p:spPr bwMode="auto">
          <a:xfrm>
            <a:off x="1173163" y="1981200"/>
            <a:ext cx="7770812"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12293" name="Text Box 26"/>
          <p:cNvSpPr txBox="1">
            <a:spLocks noChangeArrowheads="1"/>
          </p:cNvSpPr>
          <p:nvPr/>
        </p:nvSpPr>
        <p:spPr bwMode="auto">
          <a:xfrm>
            <a:off x="1166813"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defTabSz="457200" fontAlgn="base">
              <a:spcBef>
                <a:spcPts val="600"/>
              </a:spcBef>
              <a:spcAft>
                <a:spcPct val="0"/>
              </a:spcAft>
              <a:buClr>
                <a:srgbClr val="000000"/>
              </a:buClr>
              <a:buSzPct val="100000"/>
              <a:buFont typeface="Times New Roman" panose="02020603050405020304" pitchFamily="18" charset="0"/>
              <a:buNone/>
            </a:pPr>
            <a:endParaRPr lang="en-US" sz="2400">
              <a:solidFill>
                <a:srgbClr val="FFFFFF"/>
              </a:solidFill>
              <a:latin typeface="Times New Roman" panose="02020603050405020304" pitchFamily="18" charset="0"/>
            </a:endParaRPr>
          </a:p>
        </p:txBody>
      </p:sp>
      <p:sp>
        <p:nvSpPr>
          <p:cNvPr id="12294" name="Text Box 27"/>
          <p:cNvSpPr txBox="1">
            <a:spLocks noChangeArrowheads="1"/>
          </p:cNvSpPr>
          <p:nvPr/>
        </p:nvSpPr>
        <p:spPr bwMode="auto">
          <a:xfrm>
            <a:off x="35814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defTabSz="457200" fontAlgn="base">
              <a:spcBef>
                <a:spcPts val="600"/>
              </a:spcBef>
              <a:spcAft>
                <a:spcPct val="0"/>
              </a:spcAft>
              <a:buClr>
                <a:srgbClr val="000000"/>
              </a:buClr>
              <a:buSzPct val="100000"/>
              <a:buFont typeface="Times New Roman" panose="02020603050405020304" pitchFamily="18" charset="0"/>
              <a:buNone/>
            </a:pPr>
            <a:endParaRPr lang="en-US" sz="2400">
              <a:solidFill>
                <a:srgbClr val="FFFFFF"/>
              </a:solidFill>
              <a:latin typeface="Times New Roman" panose="02020603050405020304" pitchFamily="18" charset="0"/>
            </a:endParaRPr>
          </a:p>
        </p:txBody>
      </p:sp>
      <p:sp>
        <p:nvSpPr>
          <p:cNvPr id="12316" name="Rectangle 28"/>
          <p:cNvSpPr>
            <a:spLocks noGrp="1" noChangeArrowheads="1"/>
          </p:cNvSpPr>
          <p:nvPr>
            <p:ph type="sldNum"/>
          </p:nvPr>
        </p:nvSpPr>
        <p:spPr bwMode="auto">
          <a:xfrm>
            <a:off x="70104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eaLnBrk="1" hangingPunct="1">
              <a:spcBef>
                <a:spcPts val="875"/>
              </a:spcBef>
              <a:buClrTx/>
              <a:buSzPct val="100000"/>
              <a:buFontTx/>
              <a:buNone/>
              <a:tabLst>
                <a:tab pos="723900" algn="l"/>
                <a:tab pos="1447800" algn="l"/>
              </a:tabLst>
              <a:defRPr sz="1400" smtClean="0">
                <a:solidFill>
                  <a:srgbClr val="000000"/>
                </a:solidFill>
                <a:latin typeface="Arial" panose="020B0604020202020204" pitchFamily="34" charset="0"/>
              </a:defRPr>
            </a:lvl1pPr>
          </a:lstStyle>
          <a:p>
            <a:pPr defTabSz="457200" fontAlgn="base">
              <a:spcAft>
                <a:spcPct val="0"/>
              </a:spcAft>
              <a:defRPr/>
            </a:pPr>
            <a:fld id="{D543BEDE-A0BD-41FC-B417-B38E399AFF42}" type="slidenum">
              <a:rPr lang="en-US"/>
              <a:pPr defTabSz="457200" fontAlgn="base">
                <a:spcAft>
                  <a:spcPct val="0"/>
                </a:spcAft>
                <a:defRPr/>
              </a:pPr>
              <a:t>‹#›</a:t>
            </a:fld>
            <a:endParaRPr lang="en-US"/>
          </a:p>
        </p:txBody>
      </p:sp>
    </p:spTree>
    <p:extLst>
      <p:ext uri="{BB962C8B-B14F-4D97-AF65-F5344CB8AC3E}">
        <p14:creationId xmlns:p14="http://schemas.microsoft.com/office/powerpoint/2010/main" val="40669821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3366"/>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3366"/>
          </a:solidFill>
          <a:latin typeface="Times New Roman" pitchFamily="16" charset="0"/>
          <a:ea typeface="Lucida Sans Unicode" charset="0"/>
          <a:cs typeface="Lucida Sans Unicode" charset="0"/>
        </a:defRPr>
      </a:lvl2pPr>
      <a:lvl3pPr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3366"/>
          </a:solidFill>
          <a:latin typeface="Times New Roman" pitchFamily="16" charset="0"/>
          <a:ea typeface="Lucida Sans Unicode" charset="0"/>
          <a:cs typeface="Lucida Sans Unicode" charset="0"/>
        </a:defRPr>
      </a:lvl3pPr>
      <a:lvl4pPr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3366"/>
          </a:solidFill>
          <a:latin typeface="Times New Roman" pitchFamily="16" charset="0"/>
          <a:ea typeface="Lucida Sans Unicode" charset="0"/>
          <a:cs typeface="Lucida Sans Unicode" charset="0"/>
        </a:defRPr>
      </a:lvl4pPr>
      <a:lvl5pPr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3366"/>
          </a:solidFill>
          <a:latin typeface="Times New Roman" pitchFamily="16" charset="0"/>
          <a:ea typeface="Lucida Sans Unicode" charset="0"/>
          <a:cs typeface="Lucida Sans Unicode" charset="0"/>
        </a:defRPr>
      </a:lvl5pPr>
      <a:lvl6pPr marL="2514600" indent="-228600" algn="l" defTabSz="457200" rtl="0" eaLnBrk="0" fontAlgn="base" hangingPunct="0">
        <a:spcBef>
          <a:spcPct val="0"/>
        </a:spcBef>
        <a:spcAft>
          <a:spcPct val="0"/>
        </a:spcAft>
        <a:buClr>
          <a:srgbClr val="000000"/>
        </a:buClr>
        <a:buSzPct val="100000"/>
        <a:buFont typeface="Times New Roman" pitchFamily="16" charset="0"/>
        <a:defRPr sz="4400">
          <a:solidFill>
            <a:srgbClr val="003366"/>
          </a:solidFill>
          <a:latin typeface="Times New Roman" pitchFamily="16" charset="0"/>
          <a:ea typeface="Lucida Sans Unicode" charset="0"/>
          <a:cs typeface="Lucida Sans Unicode" charset="0"/>
        </a:defRPr>
      </a:lvl6pPr>
      <a:lvl7pPr marL="2971800" indent="-228600" algn="l" defTabSz="457200" rtl="0" eaLnBrk="0" fontAlgn="base" hangingPunct="0">
        <a:spcBef>
          <a:spcPct val="0"/>
        </a:spcBef>
        <a:spcAft>
          <a:spcPct val="0"/>
        </a:spcAft>
        <a:buClr>
          <a:srgbClr val="000000"/>
        </a:buClr>
        <a:buSzPct val="100000"/>
        <a:buFont typeface="Times New Roman" pitchFamily="16" charset="0"/>
        <a:defRPr sz="4400">
          <a:solidFill>
            <a:srgbClr val="003366"/>
          </a:solidFill>
          <a:latin typeface="Times New Roman" pitchFamily="16" charset="0"/>
          <a:ea typeface="Lucida Sans Unicode" charset="0"/>
          <a:cs typeface="Lucida Sans Unicode" charset="0"/>
        </a:defRPr>
      </a:lvl7pPr>
      <a:lvl8pPr marL="3429000" indent="-228600" algn="l" defTabSz="457200" rtl="0" eaLnBrk="0" fontAlgn="base" hangingPunct="0">
        <a:spcBef>
          <a:spcPct val="0"/>
        </a:spcBef>
        <a:spcAft>
          <a:spcPct val="0"/>
        </a:spcAft>
        <a:buClr>
          <a:srgbClr val="000000"/>
        </a:buClr>
        <a:buSzPct val="100000"/>
        <a:buFont typeface="Times New Roman" pitchFamily="16" charset="0"/>
        <a:defRPr sz="4400">
          <a:solidFill>
            <a:srgbClr val="003366"/>
          </a:solidFill>
          <a:latin typeface="Times New Roman" pitchFamily="16" charset="0"/>
          <a:ea typeface="Lucida Sans Unicode" charset="0"/>
          <a:cs typeface="Lucida Sans Unicode" charset="0"/>
        </a:defRPr>
      </a:lvl8pPr>
      <a:lvl9pPr marL="3886200" indent="-228600" algn="l" defTabSz="457200" rtl="0" eaLnBrk="0" fontAlgn="base" hangingPunct="0">
        <a:spcBef>
          <a:spcPct val="0"/>
        </a:spcBef>
        <a:spcAft>
          <a:spcPct val="0"/>
        </a:spcAft>
        <a:buClr>
          <a:srgbClr val="000000"/>
        </a:buClr>
        <a:buSzPct val="100000"/>
        <a:buFont typeface="Times New Roman" pitchFamily="16" charset="0"/>
        <a:defRPr sz="4400">
          <a:solidFill>
            <a:srgbClr val="003366"/>
          </a:solidFill>
          <a:latin typeface="Times New Roman" pitchFamily="16" charset="0"/>
          <a:ea typeface="Lucida Sans Unicode" charset="0"/>
          <a:cs typeface="Lucida Sans Unicode"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4098" name="Group 1"/>
          <p:cNvGrpSpPr>
            <a:grpSpLocks/>
          </p:cNvGrpSpPr>
          <p:nvPr/>
        </p:nvGrpSpPr>
        <p:grpSpPr bwMode="auto">
          <a:xfrm>
            <a:off x="0" y="-4763"/>
            <a:ext cx="1063625" cy="6856413"/>
            <a:chOff x="0" y="-3"/>
            <a:chExt cx="670" cy="4319"/>
          </a:xfrm>
        </p:grpSpPr>
        <p:grpSp>
          <p:nvGrpSpPr>
            <p:cNvPr id="4104" name="Group 2"/>
            <p:cNvGrpSpPr>
              <a:grpSpLocks/>
            </p:cNvGrpSpPr>
            <p:nvPr/>
          </p:nvGrpSpPr>
          <p:grpSpPr bwMode="auto">
            <a:xfrm>
              <a:off x="26" y="-3"/>
              <a:ext cx="637" cy="4319"/>
              <a:chOff x="26" y="-3"/>
              <a:chExt cx="637" cy="4319"/>
            </a:xfrm>
          </p:grpSpPr>
          <p:sp>
            <p:nvSpPr>
              <p:cNvPr id="4107" name="Freeform 3"/>
              <p:cNvSpPr>
                <a:spLocks noChangeArrowheads="1"/>
              </p:cNvSpPr>
              <p:nvPr/>
            </p:nvSpPr>
            <p:spPr bwMode="auto">
              <a:xfrm flipH="1">
                <a:off x="33" y="-3"/>
                <a:ext cx="621" cy="4305"/>
              </a:xfrm>
              <a:custGeom>
                <a:avLst/>
                <a:gdLst>
                  <a:gd name="T0" fmla="*/ 0 w 1000"/>
                  <a:gd name="T1" fmla="*/ 0 h 720"/>
                  <a:gd name="T2" fmla="*/ 0 w 1000"/>
                  <a:gd name="T3" fmla="*/ 1176124714 h 720"/>
                  <a:gd name="T4" fmla="*/ 22 w 1000"/>
                  <a:gd name="T5" fmla="*/ 1176124714 h 720"/>
                  <a:gd name="T6" fmla="*/ 22 w 1000"/>
                  <a:gd name="T7" fmla="*/ 0 h 720"/>
                  <a:gd name="T8" fmla="*/ 0 w 1000"/>
                  <a:gd name="T9" fmla="*/ 0 h 720"/>
                  <a:gd name="T10" fmla="*/ 0 60000 65536"/>
                  <a:gd name="T11" fmla="*/ 0 60000 65536"/>
                  <a:gd name="T12" fmla="*/ 0 60000 65536"/>
                  <a:gd name="T13" fmla="*/ 0 60000 65536"/>
                  <a:gd name="T14" fmla="*/ 0 60000 65536"/>
                  <a:gd name="T15" fmla="*/ 0 w 1000"/>
                  <a:gd name="T16" fmla="*/ 0 h 720"/>
                  <a:gd name="T17" fmla="*/ 1000 w 1000"/>
                  <a:gd name="T18" fmla="*/ 720 h 720"/>
                </a:gdLst>
                <a:ahLst/>
                <a:cxnLst>
                  <a:cxn ang="T10">
                    <a:pos x="T0" y="T1"/>
                  </a:cxn>
                  <a:cxn ang="T11">
                    <a:pos x="T2" y="T3"/>
                  </a:cxn>
                  <a:cxn ang="T12">
                    <a:pos x="T4" y="T5"/>
                  </a:cxn>
                  <a:cxn ang="T13">
                    <a:pos x="T6" y="T7"/>
                  </a:cxn>
                  <a:cxn ang="T14">
                    <a:pos x="T8" y="T9"/>
                  </a:cxn>
                </a:cxnLst>
                <a:rect l="T15" t="T16" r="T17" b="T18"/>
                <a:pathLst>
                  <a:path w="1000" h="720">
                    <a:moveTo>
                      <a:pt x="0" y="0"/>
                    </a:moveTo>
                    <a:lnTo>
                      <a:pt x="0" y="720"/>
                    </a:lnTo>
                    <a:lnTo>
                      <a:pt x="1000" y="720"/>
                    </a:lnTo>
                    <a:lnTo>
                      <a:pt x="1000" y="0"/>
                    </a:lnTo>
                    <a:lnTo>
                      <a:pt x="0" y="0"/>
                    </a:lnTo>
                    <a:close/>
                  </a:path>
                </a:pathLst>
              </a:custGeom>
              <a:solidFill>
                <a:srgbClr val="0099C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4108" name="Freeform 4"/>
              <p:cNvSpPr>
                <a:spLocks noChangeArrowheads="1"/>
              </p:cNvSpPr>
              <p:nvPr/>
            </p:nvSpPr>
            <p:spPr bwMode="auto">
              <a:xfrm flipH="1">
                <a:off x="32" y="1067"/>
                <a:ext cx="621" cy="314"/>
              </a:xfrm>
              <a:custGeom>
                <a:avLst/>
                <a:gdLst>
                  <a:gd name="T0" fmla="*/ 0 w 624"/>
                  <a:gd name="T1" fmla="*/ 0 h 317"/>
                  <a:gd name="T2" fmla="*/ 0 w 624"/>
                  <a:gd name="T3" fmla="*/ 253 h 317"/>
                  <a:gd name="T4" fmla="*/ 600 w 624"/>
                  <a:gd name="T5" fmla="*/ 253 h 317"/>
                  <a:gd name="T6" fmla="*/ 600 w 624"/>
                  <a:gd name="T7" fmla="*/ 0 h 317"/>
                  <a:gd name="T8" fmla="*/ 0 w 624"/>
                  <a:gd name="T9" fmla="*/ 0 h 317"/>
                  <a:gd name="T10" fmla="*/ 0 60000 65536"/>
                  <a:gd name="T11" fmla="*/ 0 60000 65536"/>
                  <a:gd name="T12" fmla="*/ 0 60000 65536"/>
                  <a:gd name="T13" fmla="*/ 0 60000 65536"/>
                  <a:gd name="T14" fmla="*/ 0 60000 65536"/>
                  <a:gd name="T15" fmla="*/ 0 w 624"/>
                  <a:gd name="T16" fmla="*/ 0 h 317"/>
                  <a:gd name="T17" fmla="*/ 624 w 624"/>
                  <a:gd name="T18" fmla="*/ 317 h 317"/>
                </a:gdLst>
                <a:ahLst/>
                <a:cxnLst>
                  <a:cxn ang="T10">
                    <a:pos x="T0" y="T1"/>
                  </a:cxn>
                  <a:cxn ang="T11">
                    <a:pos x="T2" y="T3"/>
                  </a:cxn>
                  <a:cxn ang="T12">
                    <a:pos x="T4" y="T5"/>
                  </a:cxn>
                  <a:cxn ang="T13">
                    <a:pos x="T6" y="T7"/>
                  </a:cxn>
                  <a:cxn ang="T14">
                    <a:pos x="T8" y="T9"/>
                  </a:cxn>
                </a:cxnLst>
                <a:rect l="T15" t="T16" r="T17" b="T18"/>
                <a:pathLst>
                  <a:path w="624" h="317">
                    <a:moveTo>
                      <a:pt x="0" y="0"/>
                    </a:moveTo>
                    <a:cubicBezTo>
                      <a:pt x="0" y="0"/>
                      <a:pt x="0" y="272"/>
                      <a:pt x="0" y="272"/>
                    </a:cubicBezTo>
                    <a:cubicBezTo>
                      <a:pt x="432" y="224"/>
                      <a:pt x="520" y="317"/>
                      <a:pt x="624" y="272"/>
                    </a:cubicBezTo>
                    <a:lnTo>
                      <a:pt x="624" y="0"/>
                    </a:lnTo>
                    <a:lnTo>
                      <a:pt x="0" y="0"/>
                    </a:lnTo>
                    <a:close/>
                  </a:path>
                </a:pathLst>
              </a:custGeom>
              <a:solidFill>
                <a:srgbClr val="5490A8"/>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4109" name="Freeform 5"/>
              <p:cNvSpPr>
                <a:spLocks noChangeArrowheads="1"/>
              </p:cNvSpPr>
              <p:nvPr/>
            </p:nvSpPr>
            <p:spPr bwMode="auto">
              <a:xfrm flipH="1">
                <a:off x="33" y="810"/>
                <a:ext cx="621" cy="316"/>
              </a:xfrm>
              <a:custGeom>
                <a:avLst/>
                <a:gdLst>
                  <a:gd name="T0" fmla="*/ 0 w 624"/>
                  <a:gd name="T1" fmla="*/ 0 h 317"/>
                  <a:gd name="T2" fmla="*/ 0 w 624"/>
                  <a:gd name="T3" fmla="*/ 264 h 317"/>
                  <a:gd name="T4" fmla="*/ 600 w 624"/>
                  <a:gd name="T5" fmla="*/ 264 h 317"/>
                  <a:gd name="T6" fmla="*/ 600 w 624"/>
                  <a:gd name="T7" fmla="*/ 0 h 317"/>
                  <a:gd name="T8" fmla="*/ 0 w 624"/>
                  <a:gd name="T9" fmla="*/ 0 h 317"/>
                  <a:gd name="T10" fmla="*/ 0 60000 65536"/>
                  <a:gd name="T11" fmla="*/ 0 60000 65536"/>
                  <a:gd name="T12" fmla="*/ 0 60000 65536"/>
                  <a:gd name="T13" fmla="*/ 0 60000 65536"/>
                  <a:gd name="T14" fmla="*/ 0 60000 65536"/>
                  <a:gd name="T15" fmla="*/ 0 w 624"/>
                  <a:gd name="T16" fmla="*/ 0 h 317"/>
                  <a:gd name="T17" fmla="*/ 624 w 624"/>
                  <a:gd name="T18" fmla="*/ 317 h 317"/>
                </a:gdLst>
                <a:ahLst/>
                <a:cxnLst>
                  <a:cxn ang="T10">
                    <a:pos x="T0" y="T1"/>
                  </a:cxn>
                  <a:cxn ang="T11">
                    <a:pos x="T2" y="T3"/>
                  </a:cxn>
                  <a:cxn ang="T12">
                    <a:pos x="T4" y="T5"/>
                  </a:cxn>
                  <a:cxn ang="T13">
                    <a:pos x="T6" y="T7"/>
                  </a:cxn>
                  <a:cxn ang="T14">
                    <a:pos x="T8" y="T9"/>
                  </a:cxn>
                </a:cxnLst>
                <a:rect l="T15" t="T16" r="T17" b="T18"/>
                <a:pathLst>
                  <a:path w="624" h="317">
                    <a:moveTo>
                      <a:pt x="0" y="0"/>
                    </a:moveTo>
                    <a:lnTo>
                      <a:pt x="0" y="272"/>
                    </a:lnTo>
                    <a:cubicBezTo>
                      <a:pt x="104" y="317"/>
                      <a:pt x="432" y="240"/>
                      <a:pt x="624" y="272"/>
                    </a:cubicBezTo>
                    <a:lnTo>
                      <a:pt x="624" y="0"/>
                    </a:lnTo>
                    <a:lnTo>
                      <a:pt x="0" y="0"/>
                    </a:lnTo>
                    <a:close/>
                  </a:path>
                </a:pathLst>
              </a:custGeom>
              <a:solidFill>
                <a:srgbClr val="E1E1B7"/>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4110" name="Freeform 6"/>
              <p:cNvSpPr>
                <a:spLocks noChangeArrowheads="1"/>
              </p:cNvSpPr>
              <p:nvPr/>
            </p:nvSpPr>
            <p:spPr bwMode="auto">
              <a:xfrm flipH="1">
                <a:off x="33" y="94"/>
                <a:ext cx="621" cy="190"/>
              </a:xfrm>
              <a:custGeom>
                <a:avLst/>
                <a:gdLst>
                  <a:gd name="T0" fmla="*/ 0 w 624"/>
                  <a:gd name="T1" fmla="*/ 1 h 370"/>
                  <a:gd name="T2" fmla="*/ 0 w 624"/>
                  <a:gd name="T3" fmla="*/ 2 h 370"/>
                  <a:gd name="T4" fmla="*/ 600 w 624"/>
                  <a:gd name="T5" fmla="*/ 2 h 370"/>
                  <a:gd name="T6" fmla="*/ 600 w 624"/>
                  <a:gd name="T7" fmla="*/ 1 h 370"/>
                  <a:gd name="T8" fmla="*/ 368 w 624"/>
                  <a:gd name="T9" fmla="*/ 1 h 370"/>
                  <a:gd name="T10" fmla="*/ 0 w 624"/>
                  <a:gd name="T11" fmla="*/ 1 h 370"/>
                  <a:gd name="T12" fmla="*/ 0 60000 65536"/>
                  <a:gd name="T13" fmla="*/ 0 60000 65536"/>
                  <a:gd name="T14" fmla="*/ 0 60000 65536"/>
                  <a:gd name="T15" fmla="*/ 0 60000 65536"/>
                  <a:gd name="T16" fmla="*/ 0 60000 65536"/>
                  <a:gd name="T17" fmla="*/ 0 60000 65536"/>
                  <a:gd name="T18" fmla="*/ 0 w 624"/>
                  <a:gd name="T19" fmla="*/ 0 h 370"/>
                  <a:gd name="T20" fmla="*/ 624 w 624"/>
                  <a:gd name="T21" fmla="*/ 370 h 370"/>
                </a:gdLst>
                <a:ahLst/>
                <a:cxnLst>
                  <a:cxn ang="T12">
                    <a:pos x="T0" y="T1"/>
                  </a:cxn>
                  <a:cxn ang="T13">
                    <a:pos x="T2" y="T3"/>
                  </a:cxn>
                  <a:cxn ang="T14">
                    <a:pos x="T4" y="T5"/>
                  </a:cxn>
                  <a:cxn ang="T15">
                    <a:pos x="T6" y="T7"/>
                  </a:cxn>
                  <a:cxn ang="T16">
                    <a:pos x="T8" y="T9"/>
                  </a:cxn>
                  <a:cxn ang="T17">
                    <a:pos x="T10" y="T11"/>
                  </a:cxn>
                </a:cxnLst>
                <a:rect l="T18" t="T19" r="T20" b="T21"/>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rgbClr val="5490A8"/>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4111" name="Freeform 7"/>
              <p:cNvSpPr>
                <a:spLocks noChangeArrowheads="1"/>
              </p:cNvSpPr>
              <p:nvPr/>
            </p:nvSpPr>
            <p:spPr bwMode="auto">
              <a:xfrm flipH="1">
                <a:off x="32" y="622"/>
                <a:ext cx="621" cy="219"/>
              </a:xfrm>
              <a:custGeom>
                <a:avLst/>
                <a:gdLst>
                  <a:gd name="T0" fmla="*/ 0 w 624"/>
                  <a:gd name="T1" fmla="*/ 0 h 317"/>
                  <a:gd name="T2" fmla="*/ 0 w 624"/>
                  <a:gd name="T3" fmla="*/ 15 h 317"/>
                  <a:gd name="T4" fmla="*/ 600 w 624"/>
                  <a:gd name="T5" fmla="*/ 15 h 317"/>
                  <a:gd name="T6" fmla="*/ 600 w 624"/>
                  <a:gd name="T7" fmla="*/ 0 h 317"/>
                  <a:gd name="T8" fmla="*/ 0 w 624"/>
                  <a:gd name="T9" fmla="*/ 0 h 317"/>
                  <a:gd name="T10" fmla="*/ 0 60000 65536"/>
                  <a:gd name="T11" fmla="*/ 0 60000 65536"/>
                  <a:gd name="T12" fmla="*/ 0 60000 65536"/>
                  <a:gd name="T13" fmla="*/ 0 60000 65536"/>
                  <a:gd name="T14" fmla="*/ 0 60000 65536"/>
                  <a:gd name="T15" fmla="*/ 0 w 624"/>
                  <a:gd name="T16" fmla="*/ 0 h 317"/>
                  <a:gd name="T17" fmla="*/ 624 w 624"/>
                  <a:gd name="T18" fmla="*/ 317 h 317"/>
                </a:gdLst>
                <a:ahLst/>
                <a:cxnLst>
                  <a:cxn ang="T10">
                    <a:pos x="T0" y="T1"/>
                  </a:cxn>
                  <a:cxn ang="T11">
                    <a:pos x="T2" y="T3"/>
                  </a:cxn>
                  <a:cxn ang="T12">
                    <a:pos x="T4" y="T5"/>
                  </a:cxn>
                  <a:cxn ang="T13">
                    <a:pos x="T6" y="T7"/>
                  </a:cxn>
                  <a:cxn ang="T14">
                    <a:pos x="T8" y="T9"/>
                  </a:cxn>
                </a:cxnLst>
                <a:rect l="T15" t="T16" r="T17" b="T18"/>
                <a:pathLst>
                  <a:path w="624" h="317">
                    <a:moveTo>
                      <a:pt x="0" y="0"/>
                    </a:moveTo>
                    <a:lnTo>
                      <a:pt x="0" y="272"/>
                    </a:lnTo>
                    <a:cubicBezTo>
                      <a:pt x="104" y="317"/>
                      <a:pt x="520" y="317"/>
                      <a:pt x="624" y="272"/>
                    </a:cubicBezTo>
                    <a:lnTo>
                      <a:pt x="624" y="0"/>
                    </a:lnTo>
                    <a:cubicBezTo>
                      <a:pt x="240" y="42"/>
                      <a:pt x="130" y="0"/>
                      <a:pt x="0"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4112" name="Freeform 8"/>
              <p:cNvSpPr>
                <a:spLocks noChangeArrowheads="1"/>
              </p:cNvSpPr>
              <p:nvPr/>
            </p:nvSpPr>
            <p:spPr bwMode="auto">
              <a:xfrm flipH="1">
                <a:off x="33" y="429"/>
                <a:ext cx="621" cy="271"/>
              </a:xfrm>
              <a:custGeom>
                <a:avLst/>
                <a:gdLst>
                  <a:gd name="T0" fmla="*/ 0 w 624"/>
                  <a:gd name="T1" fmla="*/ 0 h 272"/>
                  <a:gd name="T2" fmla="*/ 0 w 624"/>
                  <a:gd name="T3" fmla="*/ 264 h 272"/>
                  <a:gd name="T4" fmla="*/ 232 w 624"/>
                  <a:gd name="T5" fmla="*/ 232 h 272"/>
                  <a:gd name="T6" fmla="*/ 600 w 624"/>
                  <a:gd name="T7" fmla="*/ 264 h 272"/>
                  <a:gd name="T8" fmla="*/ 600 w 624"/>
                  <a:gd name="T9" fmla="*/ 0 h 272"/>
                  <a:gd name="T10" fmla="*/ 0 w 624"/>
                  <a:gd name="T11" fmla="*/ 0 h 272"/>
                  <a:gd name="T12" fmla="*/ 0 60000 65536"/>
                  <a:gd name="T13" fmla="*/ 0 60000 65536"/>
                  <a:gd name="T14" fmla="*/ 0 60000 65536"/>
                  <a:gd name="T15" fmla="*/ 0 60000 65536"/>
                  <a:gd name="T16" fmla="*/ 0 60000 65536"/>
                  <a:gd name="T17" fmla="*/ 0 60000 65536"/>
                  <a:gd name="T18" fmla="*/ 0 w 624"/>
                  <a:gd name="T19" fmla="*/ 0 h 272"/>
                  <a:gd name="T20" fmla="*/ 624 w 624"/>
                  <a:gd name="T21" fmla="*/ 272 h 272"/>
                </a:gdLst>
                <a:ahLst/>
                <a:cxnLst>
                  <a:cxn ang="T12">
                    <a:pos x="T0" y="T1"/>
                  </a:cxn>
                  <a:cxn ang="T13">
                    <a:pos x="T2" y="T3"/>
                  </a:cxn>
                  <a:cxn ang="T14">
                    <a:pos x="T4" y="T5"/>
                  </a:cxn>
                  <a:cxn ang="T15">
                    <a:pos x="T6" y="T7"/>
                  </a:cxn>
                  <a:cxn ang="T16">
                    <a:pos x="T8" y="T9"/>
                  </a:cxn>
                  <a:cxn ang="T17">
                    <a:pos x="T10" y="T11"/>
                  </a:cxn>
                </a:cxnLst>
                <a:rect l="T18" t="T19" r="T20" b="T21"/>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rgbClr val="3366C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4113" name="Freeform 9"/>
              <p:cNvSpPr>
                <a:spLocks noChangeArrowheads="1"/>
              </p:cNvSpPr>
              <p:nvPr/>
            </p:nvSpPr>
            <p:spPr bwMode="auto">
              <a:xfrm flipH="1">
                <a:off x="34" y="235"/>
                <a:ext cx="629" cy="235"/>
              </a:xfrm>
              <a:custGeom>
                <a:avLst/>
                <a:gdLst>
                  <a:gd name="T0" fmla="*/ 8 w 632"/>
                  <a:gd name="T1" fmla="*/ 1 h 362"/>
                  <a:gd name="T2" fmla="*/ 8 w 632"/>
                  <a:gd name="T3" fmla="*/ 10 h 362"/>
                  <a:gd name="T4" fmla="*/ 240 w 632"/>
                  <a:gd name="T5" fmla="*/ 10 h 362"/>
                  <a:gd name="T6" fmla="*/ 608 w 632"/>
                  <a:gd name="T7" fmla="*/ 10 h 362"/>
                  <a:gd name="T8" fmla="*/ 608 w 632"/>
                  <a:gd name="T9" fmla="*/ 1 h 362"/>
                  <a:gd name="T10" fmla="*/ 104 w 632"/>
                  <a:gd name="T11" fmla="*/ 1 h 362"/>
                  <a:gd name="T12" fmla="*/ 8 w 632"/>
                  <a:gd name="T13" fmla="*/ 1 h 362"/>
                  <a:gd name="T14" fmla="*/ 0 60000 65536"/>
                  <a:gd name="T15" fmla="*/ 0 60000 65536"/>
                  <a:gd name="T16" fmla="*/ 0 60000 65536"/>
                  <a:gd name="T17" fmla="*/ 0 60000 65536"/>
                  <a:gd name="T18" fmla="*/ 0 60000 65536"/>
                  <a:gd name="T19" fmla="*/ 0 60000 65536"/>
                  <a:gd name="T20" fmla="*/ 0 60000 65536"/>
                  <a:gd name="T21" fmla="*/ 0 w 632"/>
                  <a:gd name="T22" fmla="*/ 0 h 362"/>
                  <a:gd name="T23" fmla="*/ 632 w 632"/>
                  <a:gd name="T24" fmla="*/ 362 h 3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rgbClr val="0033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4114" name="Freeform 10"/>
              <p:cNvSpPr>
                <a:spLocks noChangeArrowheads="1"/>
              </p:cNvSpPr>
              <p:nvPr/>
            </p:nvSpPr>
            <p:spPr bwMode="auto">
              <a:xfrm flipH="1">
                <a:off x="26" y="2481"/>
                <a:ext cx="621" cy="314"/>
              </a:xfrm>
              <a:custGeom>
                <a:avLst/>
                <a:gdLst>
                  <a:gd name="T0" fmla="*/ 0 w 624"/>
                  <a:gd name="T1" fmla="*/ 0 h 317"/>
                  <a:gd name="T2" fmla="*/ 0 w 624"/>
                  <a:gd name="T3" fmla="*/ 253 h 317"/>
                  <a:gd name="T4" fmla="*/ 600 w 624"/>
                  <a:gd name="T5" fmla="*/ 253 h 317"/>
                  <a:gd name="T6" fmla="*/ 600 w 624"/>
                  <a:gd name="T7" fmla="*/ 0 h 317"/>
                  <a:gd name="T8" fmla="*/ 0 w 624"/>
                  <a:gd name="T9" fmla="*/ 0 h 317"/>
                  <a:gd name="T10" fmla="*/ 0 60000 65536"/>
                  <a:gd name="T11" fmla="*/ 0 60000 65536"/>
                  <a:gd name="T12" fmla="*/ 0 60000 65536"/>
                  <a:gd name="T13" fmla="*/ 0 60000 65536"/>
                  <a:gd name="T14" fmla="*/ 0 60000 65536"/>
                  <a:gd name="T15" fmla="*/ 0 w 624"/>
                  <a:gd name="T16" fmla="*/ 0 h 317"/>
                  <a:gd name="T17" fmla="*/ 624 w 624"/>
                  <a:gd name="T18" fmla="*/ 317 h 317"/>
                </a:gdLst>
                <a:ahLst/>
                <a:cxnLst>
                  <a:cxn ang="T10">
                    <a:pos x="T0" y="T1"/>
                  </a:cxn>
                  <a:cxn ang="T11">
                    <a:pos x="T2" y="T3"/>
                  </a:cxn>
                  <a:cxn ang="T12">
                    <a:pos x="T4" y="T5"/>
                  </a:cxn>
                  <a:cxn ang="T13">
                    <a:pos x="T6" y="T7"/>
                  </a:cxn>
                  <a:cxn ang="T14">
                    <a:pos x="T8" y="T9"/>
                  </a:cxn>
                </a:cxnLst>
                <a:rect l="T15" t="T16" r="T17" b="T18"/>
                <a:pathLst>
                  <a:path w="624" h="317">
                    <a:moveTo>
                      <a:pt x="0" y="0"/>
                    </a:moveTo>
                    <a:cubicBezTo>
                      <a:pt x="0" y="0"/>
                      <a:pt x="0" y="272"/>
                      <a:pt x="0" y="272"/>
                    </a:cubicBezTo>
                    <a:cubicBezTo>
                      <a:pt x="432" y="224"/>
                      <a:pt x="520" y="317"/>
                      <a:pt x="624" y="272"/>
                    </a:cubicBezTo>
                    <a:lnTo>
                      <a:pt x="624" y="0"/>
                    </a:lnTo>
                    <a:lnTo>
                      <a:pt x="0" y="0"/>
                    </a:lnTo>
                    <a:close/>
                  </a:path>
                </a:pathLst>
              </a:custGeom>
              <a:solidFill>
                <a:srgbClr val="5490A8"/>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4115" name="Freeform 11"/>
              <p:cNvSpPr>
                <a:spLocks noChangeArrowheads="1"/>
              </p:cNvSpPr>
              <p:nvPr/>
            </p:nvSpPr>
            <p:spPr bwMode="auto">
              <a:xfrm flipH="1">
                <a:off x="27" y="2227"/>
                <a:ext cx="621" cy="314"/>
              </a:xfrm>
              <a:custGeom>
                <a:avLst/>
                <a:gdLst>
                  <a:gd name="T0" fmla="*/ 0 w 624"/>
                  <a:gd name="T1" fmla="*/ 0 h 317"/>
                  <a:gd name="T2" fmla="*/ 0 w 624"/>
                  <a:gd name="T3" fmla="*/ 253 h 317"/>
                  <a:gd name="T4" fmla="*/ 600 w 624"/>
                  <a:gd name="T5" fmla="*/ 253 h 317"/>
                  <a:gd name="T6" fmla="*/ 600 w 624"/>
                  <a:gd name="T7" fmla="*/ 0 h 317"/>
                  <a:gd name="T8" fmla="*/ 0 w 624"/>
                  <a:gd name="T9" fmla="*/ 0 h 317"/>
                  <a:gd name="T10" fmla="*/ 0 60000 65536"/>
                  <a:gd name="T11" fmla="*/ 0 60000 65536"/>
                  <a:gd name="T12" fmla="*/ 0 60000 65536"/>
                  <a:gd name="T13" fmla="*/ 0 60000 65536"/>
                  <a:gd name="T14" fmla="*/ 0 60000 65536"/>
                  <a:gd name="T15" fmla="*/ 0 w 624"/>
                  <a:gd name="T16" fmla="*/ 0 h 317"/>
                  <a:gd name="T17" fmla="*/ 624 w 624"/>
                  <a:gd name="T18" fmla="*/ 317 h 317"/>
                </a:gdLst>
                <a:ahLst/>
                <a:cxnLst>
                  <a:cxn ang="T10">
                    <a:pos x="T0" y="T1"/>
                  </a:cxn>
                  <a:cxn ang="T11">
                    <a:pos x="T2" y="T3"/>
                  </a:cxn>
                  <a:cxn ang="T12">
                    <a:pos x="T4" y="T5"/>
                  </a:cxn>
                  <a:cxn ang="T13">
                    <a:pos x="T6" y="T7"/>
                  </a:cxn>
                  <a:cxn ang="T14">
                    <a:pos x="T8" y="T9"/>
                  </a:cxn>
                </a:cxnLst>
                <a:rect l="T15" t="T16" r="T17" b="T18"/>
                <a:pathLst>
                  <a:path w="624" h="317">
                    <a:moveTo>
                      <a:pt x="0" y="0"/>
                    </a:moveTo>
                    <a:lnTo>
                      <a:pt x="0" y="272"/>
                    </a:lnTo>
                    <a:cubicBezTo>
                      <a:pt x="104" y="317"/>
                      <a:pt x="432" y="240"/>
                      <a:pt x="624" y="272"/>
                    </a:cubicBezTo>
                    <a:lnTo>
                      <a:pt x="624" y="0"/>
                    </a:lnTo>
                    <a:lnTo>
                      <a:pt x="0" y="0"/>
                    </a:ln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4116" name="Freeform 12"/>
              <p:cNvSpPr>
                <a:spLocks noChangeArrowheads="1"/>
              </p:cNvSpPr>
              <p:nvPr/>
            </p:nvSpPr>
            <p:spPr bwMode="auto">
              <a:xfrm flipH="1">
                <a:off x="27" y="1509"/>
                <a:ext cx="621" cy="191"/>
              </a:xfrm>
              <a:custGeom>
                <a:avLst/>
                <a:gdLst>
                  <a:gd name="T0" fmla="*/ 0 w 624"/>
                  <a:gd name="T1" fmla="*/ 1 h 370"/>
                  <a:gd name="T2" fmla="*/ 0 w 624"/>
                  <a:gd name="T3" fmla="*/ 2 h 370"/>
                  <a:gd name="T4" fmla="*/ 600 w 624"/>
                  <a:gd name="T5" fmla="*/ 2 h 370"/>
                  <a:gd name="T6" fmla="*/ 600 w 624"/>
                  <a:gd name="T7" fmla="*/ 1 h 370"/>
                  <a:gd name="T8" fmla="*/ 368 w 624"/>
                  <a:gd name="T9" fmla="*/ 1 h 370"/>
                  <a:gd name="T10" fmla="*/ 0 w 624"/>
                  <a:gd name="T11" fmla="*/ 1 h 370"/>
                  <a:gd name="T12" fmla="*/ 0 60000 65536"/>
                  <a:gd name="T13" fmla="*/ 0 60000 65536"/>
                  <a:gd name="T14" fmla="*/ 0 60000 65536"/>
                  <a:gd name="T15" fmla="*/ 0 60000 65536"/>
                  <a:gd name="T16" fmla="*/ 0 60000 65536"/>
                  <a:gd name="T17" fmla="*/ 0 60000 65536"/>
                  <a:gd name="T18" fmla="*/ 0 w 624"/>
                  <a:gd name="T19" fmla="*/ 0 h 370"/>
                  <a:gd name="T20" fmla="*/ 624 w 624"/>
                  <a:gd name="T21" fmla="*/ 370 h 370"/>
                </a:gdLst>
                <a:ahLst/>
                <a:cxnLst>
                  <a:cxn ang="T12">
                    <a:pos x="T0" y="T1"/>
                  </a:cxn>
                  <a:cxn ang="T13">
                    <a:pos x="T2" y="T3"/>
                  </a:cxn>
                  <a:cxn ang="T14">
                    <a:pos x="T4" y="T5"/>
                  </a:cxn>
                  <a:cxn ang="T15">
                    <a:pos x="T6" y="T7"/>
                  </a:cxn>
                  <a:cxn ang="T16">
                    <a:pos x="T8" y="T9"/>
                  </a:cxn>
                  <a:cxn ang="T17">
                    <a:pos x="T10" y="T11"/>
                  </a:cxn>
                </a:cxnLst>
                <a:rect l="T18" t="T19" r="T20" b="T21"/>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rgbClr val="0033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4117" name="Freeform 13"/>
              <p:cNvSpPr>
                <a:spLocks noChangeArrowheads="1"/>
              </p:cNvSpPr>
              <p:nvPr/>
            </p:nvSpPr>
            <p:spPr bwMode="auto">
              <a:xfrm flipH="1">
                <a:off x="27" y="2036"/>
                <a:ext cx="621" cy="219"/>
              </a:xfrm>
              <a:custGeom>
                <a:avLst/>
                <a:gdLst>
                  <a:gd name="T0" fmla="*/ 0 w 624"/>
                  <a:gd name="T1" fmla="*/ 0 h 317"/>
                  <a:gd name="T2" fmla="*/ 0 w 624"/>
                  <a:gd name="T3" fmla="*/ 15 h 317"/>
                  <a:gd name="T4" fmla="*/ 600 w 624"/>
                  <a:gd name="T5" fmla="*/ 15 h 317"/>
                  <a:gd name="T6" fmla="*/ 600 w 624"/>
                  <a:gd name="T7" fmla="*/ 0 h 317"/>
                  <a:gd name="T8" fmla="*/ 0 w 624"/>
                  <a:gd name="T9" fmla="*/ 0 h 317"/>
                  <a:gd name="T10" fmla="*/ 0 60000 65536"/>
                  <a:gd name="T11" fmla="*/ 0 60000 65536"/>
                  <a:gd name="T12" fmla="*/ 0 60000 65536"/>
                  <a:gd name="T13" fmla="*/ 0 60000 65536"/>
                  <a:gd name="T14" fmla="*/ 0 60000 65536"/>
                  <a:gd name="T15" fmla="*/ 0 w 624"/>
                  <a:gd name="T16" fmla="*/ 0 h 317"/>
                  <a:gd name="T17" fmla="*/ 624 w 624"/>
                  <a:gd name="T18" fmla="*/ 317 h 317"/>
                </a:gdLst>
                <a:ahLst/>
                <a:cxnLst>
                  <a:cxn ang="T10">
                    <a:pos x="T0" y="T1"/>
                  </a:cxn>
                  <a:cxn ang="T11">
                    <a:pos x="T2" y="T3"/>
                  </a:cxn>
                  <a:cxn ang="T12">
                    <a:pos x="T4" y="T5"/>
                  </a:cxn>
                  <a:cxn ang="T13">
                    <a:pos x="T6" y="T7"/>
                  </a:cxn>
                  <a:cxn ang="T14">
                    <a:pos x="T8" y="T9"/>
                  </a:cxn>
                </a:cxnLst>
                <a:rect l="T15" t="T16" r="T17" b="T18"/>
                <a:pathLst>
                  <a:path w="624" h="317">
                    <a:moveTo>
                      <a:pt x="0" y="0"/>
                    </a:moveTo>
                    <a:lnTo>
                      <a:pt x="0" y="272"/>
                    </a:lnTo>
                    <a:cubicBezTo>
                      <a:pt x="104" y="317"/>
                      <a:pt x="520" y="317"/>
                      <a:pt x="624" y="272"/>
                    </a:cubicBezTo>
                    <a:lnTo>
                      <a:pt x="624" y="0"/>
                    </a:lnTo>
                    <a:cubicBezTo>
                      <a:pt x="240" y="42"/>
                      <a:pt x="130" y="0"/>
                      <a:pt x="0" y="0"/>
                    </a:cubicBezTo>
                    <a:close/>
                  </a:path>
                </a:pathLst>
              </a:custGeom>
              <a:solidFill>
                <a:srgbClr val="E1E1B7"/>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4118" name="Freeform 14"/>
              <p:cNvSpPr>
                <a:spLocks noChangeArrowheads="1"/>
              </p:cNvSpPr>
              <p:nvPr/>
            </p:nvSpPr>
            <p:spPr bwMode="auto">
              <a:xfrm flipH="1">
                <a:off x="27" y="1845"/>
                <a:ext cx="621" cy="269"/>
              </a:xfrm>
              <a:custGeom>
                <a:avLst/>
                <a:gdLst>
                  <a:gd name="T0" fmla="*/ 0 w 624"/>
                  <a:gd name="T1" fmla="*/ 0 h 272"/>
                  <a:gd name="T2" fmla="*/ 0 w 624"/>
                  <a:gd name="T3" fmla="*/ 248 h 272"/>
                  <a:gd name="T4" fmla="*/ 232 w 624"/>
                  <a:gd name="T5" fmla="*/ 219 h 272"/>
                  <a:gd name="T6" fmla="*/ 600 w 624"/>
                  <a:gd name="T7" fmla="*/ 248 h 272"/>
                  <a:gd name="T8" fmla="*/ 600 w 624"/>
                  <a:gd name="T9" fmla="*/ 0 h 272"/>
                  <a:gd name="T10" fmla="*/ 0 w 624"/>
                  <a:gd name="T11" fmla="*/ 0 h 272"/>
                  <a:gd name="T12" fmla="*/ 0 60000 65536"/>
                  <a:gd name="T13" fmla="*/ 0 60000 65536"/>
                  <a:gd name="T14" fmla="*/ 0 60000 65536"/>
                  <a:gd name="T15" fmla="*/ 0 60000 65536"/>
                  <a:gd name="T16" fmla="*/ 0 60000 65536"/>
                  <a:gd name="T17" fmla="*/ 0 60000 65536"/>
                  <a:gd name="T18" fmla="*/ 0 w 624"/>
                  <a:gd name="T19" fmla="*/ 0 h 272"/>
                  <a:gd name="T20" fmla="*/ 624 w 624"/>
                  <a:gd name="T21" fmla="*/ 272 h 272"/>
                </a:gdLst>
                <a:ahLst/>
                <a:cxnLst>
                  <a:cxn ang="T12">
                    <a:pos x="T0" y="T1"/>
                  </a:cxn>
                  <a:cxn ang="T13">
                    <a:pos x="T2" y="T3"/>
                  </a:cxn>
                  <a:cxn ang="T14">
                    <a:pos x="T4" y="T5"/>
                  </a:cxn>
                  <a:cxn ang="T15">
                    <a:pos x="T6" y="T7"/>
                  </a:cxn>
                  <a:cxn ang="T16">
                    <a:pos x="T8" y="T9"/>
                  </a:cxn>
                  <a:cxn ang="T17">
                    <a:pos x="T10" y="T11"/>
                  </a:cxn>
                </a:cxnLst>
                <a:rect l="T18" t="T19" r="T20" b="T21"/>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rgbClr val="3366C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4119" name="Freeform 15"/>
              <p:cNvSpPr>
                <a:spLocks noChangeArrowheads="1"/>
              </p:cNvSpPr>
              <p:nvPr/>
            </p:nvSpPr>
            <p:spPr bwMode="auto">
              <a:xfrm flipH="1">
                <a:off x="28" y="1649"/>
                <a:ext cx="629" cy="236"/>
              </a:xfrm>
              <a:custGeom>
                <a:avLst/>
                <a:gdLst>
                  <a:gd name="T0" fmla="*/ 8 w 632"/>
                  <a:gd name="T1" fmla="*/ 1 h 362"/>
                  <a:gd name="T2" fmla="*/ 8 w 632"/>
                  <a:gd name="T3" fmla="*/ 10 h 362"/>
                  <a:gd name="T4" fmla="*/ 240 w 632"/>
                  <a:gd name="T5" fmla="*/ 10 h 362"/>
                  <a:gd name="T6" fmla="*/ 608 w 632"/>
                  <a:gd name="T7" fmla="*/ 10 h 362"/>
                  <a:gd name="T8" fmla="*/ 608 w 632"/>
                  <a:gd name="T9" fmla="*/ 1 h 362"/>
                  <a:gd name="T10" fmla="*/ 104 w 632"/>
                  <a:gd name="T11" fmla="*/ 1 h 362"/>
                  <a:gd name="T12" fmla="*/ 8 w 632"/>
                  <a:gd name="T13" fmla="*/ 1 h 362"/>
                  <a:gd name="T14" fmla="*/ 0 60000 65536"/>
                  <a:gd name="T15" fmla="*/ 0 60000 65536"/>
                  <a:gd name="T16" fmla="*/ 0 60000 65536"/>
                  <a:gd name="T17" fmla="*/ 0 60000 65536"/>
                  <a:gd name="T18" fmla="*/ 0 60000 65536"/>
                  <a:gd name="T19" fmla="*/ 0 60000 65536"/>
                  <a:gd name="T20" fmla="*/ 0 60000 65536"/>
                  <a:gd name="T21" fmla="*/ 0 w 632"/>
                  <a:gd name="T22" fmla="*/ 0 h 362"/>
                  <a:gd name="T23" fmla="*/ 632 w 632"/>
                  <a:gd name="T24" fmla="*/ 362 h 3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rgbClr val="99CC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4120" name="Freeform 16"/>
              <p:cNvSpPr>
                <a:spLocks noChangeArrowheads="1"/>
              </p:cNvSpPr>
              <p:nvPr/>
            </p:nvSpPr>
            <p:spPr bwMode="auto">
              <a:xfrm flipH="1">
                <a:off x="31" y="3131"/>
                <a:ext cx="621" cy="314"/>
              </a:xfrm>
              <a:custGeom>
                <a:avLst/>
                <a:gdLst>
                  <a:gd name="T0" fmla="*/ 0 w 624"/>
                  <a:gd name="T1" fmla="*/ 0 h 317"/>
                  <a:gd name="T2" fmla="*/ 0 w 624"/>
                  <a:gd name="T3" fmla="*/ 253 h 317"/>
                  <a:gd name="T4" fmla="*/ 600 w 624"/>
                  <a:gd name="T5" fmla="*/ 253 h 317"/>
                  <a:gd name="T6" fmla="*/ 600 w 624"/>
                  <a:gd name="T7" fmla="*/ 0 h 317"/>
                  <a:gd name="T8" fmla="*/ 0 w 624"/>
                  <a:gd name="T9" fmla="*/ 0 h 317"/>
                  <a:gd name="T10" fmla="*/ 0 60000 65536"/>
                  <a:gd name="T11" fmla="*/ 0 60000 65536"/>
                  <a:gd name="T12" fmla="*/ 0 60000 65536"/>
                  <a:gd name="T13" fmla="*/ 0 60000 65536"/>
                  <a:gd name="T14" fmla="*/ 0 60000 65536"/>
                  <a:gd name="T15" fmla="*/ 0 w 624"/>
                  <a:gd name="T16" fmla="*/ 0 h 317"/>
                  <a:gd name="T17" fmla="*/ 624 w 624"/>
                  <a:gd name="T18" fmla="*/ 317 h 317"/>
                </a:gdLst>
                <a:ahLst/>
                <a:cxnLst>
                  <a:cxn ang="T10">
                    <a:pos x="T0" y="T1"/>
                  </a:cxn>
                  <a:cxn ang="T11">
                    <a:pos x="T2" y="T3"/>
                  </a:cxn>
                  <a:cxn ang="T12">
                    <a:pos x="T4" y="T5"/>
                  </a:cxn>
                  <a:cxn ang="T13">
                    <a:pos x="T6" y="T7"/>
                  </a:cxn>
                  <a:cxn ang="T14">
                    <a:pos x="T8" y="T9"/>
                  </a:cxn>
                </a:cxnLst>
                <a:rect l="T15" t="T16" r="T17" b="T18"/>
                <a:pathLst>
                  <a:path w="624" h="317">
                    <a:moveTo>
                      <a:pt x="0" y="0"/>
                    </a:moveTo>
                    <a:cubicBezTo>
                      <a:pt x="0" y="0"/>
                      <a:pt x="0" y="272"/>
                      <a:pt x="0" y="272"/>
                    </a:cubicBezTo>
                    <a:cubicBezTo>
                      <a:pt x="432" y="224"/>
                      <a:pt x="520" y="317"/>
                      <a:pt x="624" y="272"/>
                    </a:cubicBezTo>
                    <a:lnTo>
                      <a:pt x="624" y="0"/>
                    </a:lnTo>
                    <a:lnTo>
                      <a:pt x="0" y="0"/>
                    </a:lnTo>
                    <a:close/>
                  </a:path>
                </a:pathLst>
              </a:custGeom>
              <a:solidFill>
                <a:srgbClr val="99CC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4121" name="Freeform 17"/>
              <p:cNvSpPr>
                <a:spLocks noChangeArrowheads="1"/>
              </p:cNvSpPr>
              <p:nvPr/>
            </p:nvSpPr>
            <p:spPr bwMode="auto">
              <a:xfrm flipH="1">
                <a:off x="31" y="2873"/>
                <a:ext cx="621" cy="316"/>
              </a:xfrm>
              <a:custGeom>
                <a:avLst/>
                <a:gdLst>
                  <a:gd name="T0" fmla="*/ 0 w 624"/>
                  <a:gd name="T1" fmla="*/ 0 h 317"/>
                  <a:gd name="T2" fmla="*/ 0 w 624"/>
                  <a:gd name="T3" fmla="*/ 264 h 317"/>
                  <a:gd name="T4" fmla="*/ 600 w 624"/>
                  <a:gd name="T5" fmla="*/ 264 h 317"/>
                  <a:gd name="T6" fmla="*/ 600 w 624"/>
                  <a:gd name="T7" fmla="*/ 0 h 317"/>
                  <a:gd name="T8" fmla="*/ 0 w 624"/>
                  <a:gd name="T9" fmla="*/ 0 h 317"/>
                  <a:gd name="T10" fmla="*/ 0 60000 65536"/>
                  <a:gd name="T11" fmla="*/ 0 60000 65536"/>
                  <a:gd name="T12" fmla="*/ 0 60000 65536"/>
                  <a:gd name="T13" fmla="*/ 0 60000 65536"/>
                  <a:gd name="T14" fmla="*/ 0 60000 65536"/>
                  <a:gd name="T15" fmla="*/ 0 w 624"/>
                  <a:gd name="T16" fmla="*/ 0 h 317"/>
                  <a:gd name="T17" fmla="*/ 624 w 624"/>
                  <a:gd name="T18" fmla="*/ 317 h 317"/>
                </a:gdLst>
                <a:ahLst/>
                <a:cxnLst>
                  <a:cxn ang="T10">
                    <a:pos x="T0" y="T1"/>
                  </a:cxn>
                  <a:cxn ang="T11">
                    <a:pos x="T2" y="T3"/>
                  </a:cxn>
                  <a:cxn ang="T12">
                    <a:pos x="T4" y="T5"/>
                  </a:cxn>
                  <a:cxn ang="T13">
                    <a:pos x="T6" y="T7"/>
                  </a:cxn>
                  <a:cxn ang="T14">
                    <a:pos x="T8" y="T9"/>
                  </a:cxn>
                </a:cxnLst>
                <a:rect l="T15" t="T16" r="T17" b="T18"/>
                <a:pathLst>
                  <a:path w="624" h="317">
                    <a:moveTo>
                      <a:pt x="0" y="0"/>
                    </a:moveTo>
                    <a:lnTo>
                      <a:pt x="0" y="272"/>
                    </a:lnTo>
                    <a:cubicBezTo>
                      <a:pt x="104" y="317"/>
                      <a:pt x="432" y="240"/>
                      <a:pt x="624" y="272"/>
                    </a:cubicBezTo>
                    <a:lnTo>
                      <a:pt x="624" y="0"/>
                    </a:lnTo>
                    <a:lnTo>
                      <a:pt x="0" y="0"/>
                    </a:lnTo>
                    <a:close/>
                  </a:path>
                </a:pathLst>
              </a:custGeom>
              <a:solidFill>
                <a:srgbClr val="0033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4122" name="Freeform 18"/>
              <p:cNvSpPr>
                <a:spLocks noChangeArrowheads="1"/>
              </p:cNvSpPr>
              <p:nvPr/>
            </p:nvSpPr>
            <p:spPr bwMode="auto">
              <a:xfrm flipH="1">
                <a:off x="26" y="3571"/>
                <a:ext cx="621" cy="190"/>
              </a:xfrm>
              <a:custGeom>
                <a:avLst/>
                <a:gdLst>
                  <a:gd name="T0" fmla="*/ 0 w 624"/>
                  <a:gd name="T1" fmla="*/ 1 h 370"/>
                  <a:gd name="T2" fmla="*/ 0 w 624"/>
                  <a:gd name="T3" fmla="*/ 2 h 370"/>
                  <a:gd name="T4" fmla="*/ 600 w 624"/>
                  <a:gd name="T5" fmla="*/ 2 h 370"/>
                  <a:gd name="T6" fmla="*/ 600 w 624"/>
                  <a:gd name="T7" fmla="*/ 1 h 370"/>
                  <a:gd name="T8" fmla="*/ 368 w 624"/>
                  <a:gd name="T9" fmla="*/ 1 h 370"/>
                  <a:gd name="T10" fmla="*/ 0 w 624"/>
                  <a:gd name="T11" fmla="*/ 1 h 370"/>
                  <a:gd name="T12" fmla="*/ 0 60000 65536"/>
                  <a:gd name="T13" fmla="*/ 0 60000 65536"/>
                  <a:gd name="T14" fmla="*/ 0 60000 65536"/>
                  <a:gd name="T15" fmla="*/ 0 60000 65536"/>
                  <a:gd name="T16" fmla="*/ 0 60000 65536"/>
                  <a:gd name="T17" fmla="*/ 0 60000 65536"/>
                  <a:gd name="T18" fmla="*/ 0 w 624"/>
                  <a:gd name="T19" fmla="*/ 0 h 370"/>
                  <a:gd name="T20" fmla="*/ 624 w 624"/>
                  <a:gd name="T21" fmla="*/ 370 h 370"/>
                </a:gdLst>
                <a:ahLst/>
                <a:cxnLst>
                  <a:cxn ang="T12">
                    <a:pos x="T0" y="T1"/>
                  </a:cxn>
                  <a:cxn ang="T13">
                    <a:pos x="T2" y="T3"/>
                  </a:cxn>
                  <a:cxn ang="T14">
                    <a:pos x="T4" y="T5"/>
                  </a:cxn>
                  <a:cxn ang="T15">
                    <a:pos x="T6" y="T7"/>
                  </a:cxn>
                  <a:cxn ang="T16">
                    <a:pos x="T8" y="T9"/>
                  </a:cxn>
                  <a:cxn ang="T17">
                    <a:pos x="T10" y="T11"/>
                  </a:cxn>
                </a:cxnLst>
                <a:rect l="T18" t="T19" r="T20" b="T21"/>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rgbClr val="E1E1B7"/>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4123" name="Freeform 19"/>
              <p:cNvSpPr>
                <a:spLocks noChangeArrowheads="1"/>
              </p:cNvSpPr>
              <p:nvPr/>
            </p:nvSpPr>
            <p:spPr bwMode="auto">
              <a:xfrm rot="16200000" flipH="1">
                <a:off x="230" y="3898"/>
                <a:ext cx="217" cy="622"/>
              </a:xfrm>
              <a:custGeom>
                <a:avLst/>
                <a:gdLst>
                  <a:gd name="T0" fmla="*/ 0 w 291"/>
                  <a:gd name="T1" fmla="*/ 600 h 625"/>
                  <a:gd name="T2" fmla="*/ 28 w 291"/>
                  <a:gd name="T3" fmla="*/ 601 h 625"/>
                  <a:gd name="T4" fmla="*/ 28 w 291"/>
                  <a:gd name="T5" fmla="*/ 6 h 625"/>
                  <a:gd name="T6" fmla="*/ 0 w 291"/>
                  <a:gd name="T7" fmla="*/ 0 h 625"/>
                  <a:gd name="T8" fmla="*/ 0 w 291"/>
                  <a:gd name="T9" fmla="*/ 600 h 625"/>
                  <a:gd name="T10" fmla="*/ 0 60000 65536"/>
                  <a:gd name="T11" fmla="*/ 0 60000 65536"/>
                  <a:gd name="T12" fmla="*/ 0 60000 65536"/>
                  <a:gd name="T13" fmla="*/ 0 60000 65536"/>
                  <a:gd name="T14" fmla="*/ 0 60000 65536"/>
                  <a:gd name="T15" fmla="*/ 0 w 291"/>
                  <a:gd name="T16" fmla="*/ 0 h 625"/>
                  <a:gd name="T17" fmla="*/ 291 w 291"/>
                  <a:gd name="T18" fmla="*/ 625 h 625"/>
                </a:gdLst>
                <a:ahLst/>
                <a:cxnLst>
                  <a:cxn ang="T10">
                    <a:pos x="T0" y="T1"/>
                  </a:cxn>
                  <a:cxn ang="T11">
                    <a:pos x="T2" y="T3"/>
                  </a:cxn>
                  <a:cxn ang="T12">
                    <a:pos x="T4" y="T5"/>
                  </a:cxn>
                  <a:cxn ang="T13">
                    <a:pos x="T6" y="T7"/>
                  </a:cxn>
                  <a:cxn ang="T14">
                    <a:pos x="T8" y="T9"/>
                  </a:cxn>
                </a:cxnLst>
                <a:rect l="T15" t="T16" r="T17" b="T18"/>
                <a:pathLst>
                  <a:path w="291" h="625">
                    <a:moveTo>
                      <a:pt x="0" y="624"/>
                    </a:moveTo>
                    <a:lnTo>
                      <a:pt x="291" y="625"/>
                    </a:lnTo>
                    <a:lnTo>
                      <a:pt x="291" y="6"/>
                    </a:lnTo>
                    <a:lnTo>
                      <a:pt x="0" y="0"/>
                    </a:lnTo>
                    <a:cubicBezTo>
                      <a:pt x="39" y="384"/>
                      <a:pt x="0" y="494"/>
                      <a:pt x="0" y="624"/>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 name="Freeform 20"/>
              <p:cNvSpPr>
                <a:spLocks noChangeArrowheads="1"/>
              </p:cNvSpPr>
              <p:nvPr/>
            </p:nvSpPr>
            <p:spPr bwMode="auto">
              <a:xfrm flipH="1">
                <a:off x="26" y="3906"/>
                <a:ext cx="621" cy="270"/>
              </a:xfrm>
              <a:custGeom>
                <a:avLst/>
                <a:gdLst>
                  <a:gd name="T0" fmla="*/ 0 w 624"/>
                  <a:gd name="T1" fmla="*/ 0 h 272"/>
                  <a:gd name="T2" fmla="*/ 0 w 624"/>
                  <a:gd name="T3" fmla="*/ 256 h 272"/>
                  <a:gd name="T4" fmla="*/ 232 w 624"/>
                  <a:gd name="T5" fmla="*/ 224 h 272"/>
                  <a:gd name="T6" fmla="*/ 600 w 624"/>
                  <a:gd name="T7" fmla="*/ 256 h 272"/>
                  <a:gd name="T8" fmla="*/ 600 w 624"/>
                  <a:gd name="T9" fmla="*/ 0 h 272"/>
                  <a:gd name="T10" fmla="*/ 0 w 624"/>
                  <a:gd name="T11" fmla="*/ 0 h 272"/>
                  <a:gd name="T12" fmla="*/ 0 60000 65536"/>
                  <a:gd name="T13" fmla="*/ 0 60000 65536"/>
                  <a:gd name="T14" fmla="*/ 0 60000 65536"/>
                  <a:gd name="T15" fmla="*/ 0 60000 65536"/>
                  <a:gd name="T16" fmla="*/ 0 60000 65536"/>
                  <a:gd name="T17" fmla="*/ 0 60000 65536"/>
                  <a:gd name="T18" fmla="*/ 0 w 624"/>
                  <a:gd name="T19" fmla="*/ 0 h 272"/>
                  <a:gd name="T20" fmla="*/ 624 w 624"/>
                  <a:gd name="T21" fmla="*/ 272 h 272"/>
                </a:gdLst>
                <a:ahLst/>
                <a:cxnLst>
                  <a:cxn ang="T12">
                    <a:pos x="T0" y="T1"/>
                  </a:cxn>
                  <a:cxn ang="T13">
                    <a:pos x="T2" y="T3"/>
                  </a:cxn>
                  <a:cxn ang="T14">
                    <a:pos x="T4" y="T5"/>
                  </a:cxn>
                  <a:cxn ang="T15">
                    <a:pos x="T6" y="T7"/>
                  </a:cxn>
                  <a:cxn ang="T16">
                    <a:pos x="T8" y="T9"/>
                  </a:cxn>
                  <a:cxn ang="T17">
                    <a:pos x="T10" y="T11"/>
                  </a:cxn>
                </a:cxnLst>
                <a:rect l="T18" t="T19" r="T20" b="T21"/>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rgbClr val="3366C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4125" name="Freeform 21"/>
              <p:cNvSpPr>
                <a:spLocks noChangeArrowheads="1"/>
              </p:cNvSpPr>
              <p:nvPr/>
            </p:nvSpPr>
            <p:spPr bwMode="auto">
              <a:xfrm flipH="1">
                <a:off x="26" y="3711"/>
                <a:ext cx="629" cy="236"/>
              </a:xfrm>
              <a:custGeom>
                <a:avLst/>
                <a:gdLst>
                  <a:gd name="T0" fmla="*/ 8 w 632"/>
                  <a:gd name="T1" fmla="*/ 1 h 362"/>
                  <a:gd name="T2" fmla="*/ 8 w 632"/>
                  <a:gd name="T3" fmla="*/ 10 h 362"/>
                  <a:gd name="T4" fmla="*/ 240 w 632"/>
                  <a:gd name="T5" fmla="*/ 10 h 362"/>
                  <a:gd name="T6" fmla="*/ 608 w 632"/>
                  <a:gd name="T7" fmla="*/ 10 h 362"/>
                  <a:gd name="T8" fmla="*/ 608 w 632"/>
                  <a:gd name="T9" fmla="*/ 1 h 362"/>
                  <a:gd name="T10" fmla="*/ 104 w 632"/>
                  <a:gd name="T11" fmla="*/ 1 h 362"/>
                  <a:gd name="T12" fmla="*/ 8 w 632"/>
                  <a:gd name="T13" fmla="*/ 1 h 362"/>
                  <a:gd name="T14" fmla="*/ 0 60000 65536"/>
                  <a:gd name="T15" fmla="*/ 0 60000 65536"/>
                  <a:gd name="T16" fmla="*/ 0 60000 65536"/>
                  <a:gd name="T17" fmla="*/ 0 60000 65536"/>
                  <a:gd name="T18" fmla="*/ 0 60000 65536"/>
                  <a:gd name="T19" fmla="*/ 0 60000 65536"/>
                  <a:gd name="T20" fmla="*/ 0 60000 65536"/>
                  <a:gd name="T21" fmla="*/ 0 w 632"/>
                  <a:gd name="T22" fmla="*/ 0 h 362"/>
                  <a:gd name="T23" fmla="*/ 632 w 632"/>
                  <a:gd name="T24" fmla="*/ 362 h 3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rgbClr val="0033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grpSp>
        <p:sp>
          <p:nvSpPr>
            <p:cNvPr id="4105" name="Freeform 22"/>
            <p:cNvSpPr>
              <a:spLocks noChangeArrowheads="1"/>
            </p:cNvSpPr>
            <p:nvPr/>
          </p:nvSpPr>
          <p:spPr bwMode="auto">
            <a:xfrm rot="16200000" flipH="1">
              <a:off x="-1954" y="1951"/>
              <a:ext cx="4319" cy="411"/>
            </a:xfrm>
            <a:custGeom>
              <a:avLst/>
              <a:gdLst>
                <a:gd name="T0" fmla="*/ 0 w 5762"/>
                <a:gd name="T1" fmla="*/ 330 h 385"/>
                <a:gd name="T2" fmla="*/ 574 w 5762"/>
                <a:gd name="T3" fmla="*/ 320 h 385"/>
                <a:gd name="T4" fmla="*/ 574 w 5762"/>
                <a:gd name="T5" fmla="*/ 4 h 385"/>
                <a:gd name="T6" fmla="*/ 0 w 5762"/>
                <a:gd name="T7" fmla="*/ 0 h 385"/>
                <a:gd name="T8" fmla="*/ 0 w 5762"/>
                <a:gd name="T9" fmla="*/ 330 h 385"/>
                <a:gd name="T10" fmla="*/ 0 60000 65536"/>
                <a:gd name="T11" fmla="*/ 0 60000 65536"/>
                <a:gd name="T12" fmla="*/ 0 60000 65536"/>
                <a:gd name="T13" fmla="*/ 0 60000 65536"/>
                <a:gd name="T14" fmla="*/ 0 60000 65536"/>
                <a:gd name="T15" fmla="*/ 0 w 5762"/>
                <a:gd name="T16" fmla="*/ 0 h 385"/>
                <a:gd name="T17" fmla="*/ 5762 w 5762"/>
                <a:gd name="T18" fmla="*/ 385 h 385"/>
              </a:gdLst>
              <a:ahLst/>
              <a:cxnLst>
                <a:cxn ang="T10">
                  <a:pos x="T0" y="T1"/>
                </a:cxn>
                <a:cxn ang="T11">
                  <a:pos x="T2" y="T3"/>
                </a:cxn>
                <a:cxn ang="T12">
                  <a:pos x="T4" y="T5"/>
                </a:cxn>
                <a:cxn ang="T13">
                  <a:pos x="T6" y="T7"/>
                </a:cxn>
                <a:cxn ang="T14">
                  <a:pos x="T8" y="T9"/>
                </a:cxn>
              </a:cxnLst>
              <a:rect l="T15" t="T16" r="T17" b="T18"/>
              <a:pathLst>
                <a:path w="5762" h="385">
                  <a:moveTo>
                    <a:pt x="0" y="196"/>
                  </a:moveTo>
                  <a:cubicBezTo>
                    <a:pt x="1667" y="385"/>
                    <a:pt x="2275" y="93"/>
                    <a:pt x="5762" y="188"/>
                  </a:cubicBezTo>
                  <a:lnTo>
                    <a:pt x="5762" y="4"/>
                  </a:lnTo>
                  <a:lnTo>
                    <a:pt x="0" y="0"/>
                  </a:lnTo>
                  <a:lnTo>
                    <a:pt x="0" y="196"/>
                  </a:lnTo>
                  <a:close/>
                </a:path>
              </a:pathLst>
            </a:custGeom>
            <a:gradFill rotWithShape="0">
              <a:gsLst>
                <a:gs pos="0">
                  <a:srgbClr val="767676"/>
                </a:gs>
                <a:gs pos="100000">
                  <a:srgbClr val="FFFFFF"/>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4106" name="Freeform 23"/>
            <p:cNvSpPr>
              <a:spLocks noChangeArrowheads="1"/>
            </p:cNvSpPr>
            <p:nvPr/>
          </p:nvSpPr>
          <p:spPr bwMode="auto">
            <a:xfrm rot="16200000" flipH="1">
              <a:off x="-1582" y="2062"/>
              <a:ext cx="4318" cy="188"/>
            </a:xfrm>
            <a:custGeom>
              <a:avLst/>
              <a:gdLst>
                <a:gd name="T0" fmla="*/ 0 w 5761"/>
                <a:gd name="T1" fmla="*/ 28 h 189"/>
                <a:gd name="T2" fmla="*/ 574 w 5761"/>
                <a:gd name="T3" fmla="*/ 0 h 189"/>
                <a:gd name="T4" fmla="*/ 574 w 5761"/>
                <a:gd name="T5" fmla="*/ 181 h 189"/>
                <a:gd name="T6" fmla="*/ 1 w 5761"/>
                <a:gd name="T7" fmla="*/ 181 h 189"/>
                <a:gd name="T8" fmla="*/ 0 w 5761"/>
                <a:gd name="T9" fmla="*/ 28 h 189"/>
                <a:gd name="T10" fmla="*/ 0 60000 65536"/>
                <a:gd name="T11" fmla="*/ 0 60000 65536"/>
                <a:gd name="T12" fmla="*/ 0 60000 65536"/>
                <a:gd name="T13" fmla="*/ 0 60000 65536"/>
                <a:gd name="T14" fmla="*/ 0 60000 65536"/>
                <a:gd name="T15" fmla="*/ 0 w 5761"/>
                <a:gd name="T16" fmla="*/ 0 h 189"/>
                <a:gd name="T17" fmla="*/ 5761 w 5761"/>
                <a:gd name="T18" fmla="*/ 189 h 189"/>
              </a:gdLst>
              <a:ahLst/>
              <a:cxnLst>
                <a:cxn ang="T10">
                  <a:pos x="T0" y="T1"/>
                </a:cxn>
                <a:cxn ang="T11">
                  <a:pos x="T2" y="T3"/>
                </a:cxn>
                <a:cxn ang="T12">
                  <a:pos x="T4" y="T5"/>
                </a:cxn>
                <a:cxn ang="T13">
                  <a:pos x="T6" y="T7"/>
                </a:cxn>
                <a:cxn ang="T14">
                  <a:pos x="T8" y="T9"/>
                </a:cxn>
              </a:cxnLst>
              <a:rect l="T15" t="T16" r="T17" b="T18"/>
              <a:pathLst>
                <a:path w="5761" h="189">
                  <a:moveTo>
                    <a:pt x="0" y="28"/>
                  </a:moveTo>
                  <a:cubicBezTo>
                    <a:pt x="961" y="0"/>
                    <a:pt x="4971" y="161"/>
                    <a:pt x="5761" y="0"/>
                  </a:cubicBezTo>
                  <a:lnTo>
                    <a:pt x="5761" y="189"/>
                  </a:lnTo>
                  <a:lnTo>
                    <a:pt x="1" y="189"/>
                  </a:lnTo>
                  <a:lnTo>
                    <a:pt x="0" y="28"/>
                  </a:lnTo>
                  <a:close/>
                </a:path>
              </a:pathLst>
            </a:custGeom>
            <a:gradFill rotWithShape="0">
              <a:gsLst>
                <a:gs pos="0">
                  <a:srgbClr val="FFFFFF"/>
                </a:gs>
                <a:gs pos="100000">
                  <a:srgbClr val="76767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grpSp>
      <p:sp>
        <p:nvSpPr>
          <p:cNvPr id="4099" name="Rectangle 24"/>
          <p:cNvSpPr>
            <a:spLocks noGrp="1" noChangeArrowheads="1"/>
          </p:cNvSpPr>
          <p:nvPr>
            <p:ph type="title"/>
          </p:nvPr>
        </p:nvSpPr>
        <p:spPr bwMode="auto">
          <a:xfrm>
            <a:off x="1173163" y="457200"/>
            <a:ext cx="7770812"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4100" name="Rectangle 25"/>
          <p:cNvSpPr>
            <a:spLocks noGrp="1" noChangeArrowheads="1"/>
          </p:cNvSpPr>
          <p:nvPr>
            <p:ph type="body" idx="1"/>
          </p:nvPr>
        </p:nvSpPr>
        <p:spPr bwMode="auto">
          <a:xfrm>
            <a:off x="1173163" y="1981200"/>
            <a:ext cx="7770812"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4101" name="Text Box 26"/>
          <p:cNvSpPr txBox="1">
            <a:spLocks noChangeArrowheads="1"/>
          </p:cNvSpPr>
          <p:nvPr/>
        </p:nvSpPr>
        <p:spPr bwMode="auto">
          <a:xfrm>
            <a:off x="1173163" y="6265863"/>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defTabSz="457200" fontAlgn="base">
              <a:spcBef>
                <a:spcPts val="600"/>
              </a:spcBef>
              <a:spcAft>
                <a:spcPct val="0"/>
              </a:spcAft>
              <a:buClr>
                <a:srgbClr val="000000"/>
              </a:buClr>
              <a:buSzPct val="100000"/>
              <a:buFont typeface="Times New Roman" panose="02020603050405020304" pitchFamily="18" charset="0"/>
              <a:buNone/>
            </a:pPr>
            <a:endParaRPr lang="en-US" sz="2400">
              <a:solidFill>
                <a:srgbClr val="FFFFFF"/>
              </a:solidFill>
              <a:latin typeface="Times New Roman" panose="02020603050405020304" pitchFamily="18" charset="0"/>
            </a:endParaRPr>
          </a:p>
        </p:txBody>
      </p:sp>
      <p:sp>
        <p:nvSpPr>
          <p:cNvPr id="4102" name="Text Box 27"/>
          <p:cNvSpPr txBox="1">
            <a:spLocks noChangeArrowheads="1"/>
          </p:cNvSpPr>
          <p:nvPr/>
        </p:nvSpPr>
        <p:spPr bwMode="auto">
          <a:xfrm>
            <a:off x="35814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defTabSz="457200" fontAlgn="base">
              <a:spcBef>
                <a:spcPts val="600"/>
              </a:spcBef>
              <a:spcAft>
                <a:spcPct val="0"/>
              </a:spcAft>
              <a:buClr>
                <a:srgbClr val="000000"/>
              </a:buClr>
              <a:buSzPct val="100000"/>
              <a:buFont typeface="Times New Roman" panose="02020603050405020304" pitchFamily="18" charset="0"/>
              <a:buNone/>
            </a:pPr>
            <a:endParaRPr lang="en-US" sz="2400">
              <a:solidFill>
                <a:srgbClr val="FFFFFF"/>
              </a:solidFill>
              <a:latin typeface="Times New Roman" panose="02020603050405020304" pitchFamily="18" charset="0"/>
            </a:endParaRPr>
          </a:p>
        </p:txBody>
      </p:sp>
      <p:sp>
        <p:nvSpPr>
          <p:cNvPr id="4124" name="Rectangle 28"/>
          <p:cNvSpPr>
            <a:spLocks noGrp="1" noChangeArrowheads="1"/>
          </p:cNvSpPr>
          <p:nvPr>
            <p:ph type="sldNum"/>
          </p:nvPr>
        </p:nvSpPr>
        <p:spPr bwMode="auto">
          <a:xfrm>
            <a:off x="70104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eaLnBrk="1" hangingPunct="1">
              <a:spcBef>
                <a:spcPts val="875"/>
              </a:spcBef>
              <a:buClrTx/>
              <a:buSzPct val="100000"/>
              <a:buFontTx/>
              <a:buNone/>
              <a:tabLst>
                <a:tab pos="723900" algn="l"/>
                <a:tab pos="1447800" algn="l"/>
              </a:tabLst>
              <a:defRPr sz="1400" smtClean="0">
                <a:solidFill>
                  <a:srgbClr val="000000"/>
                </a:solidFill>
                <a:latin typeface="Arial" panose="020B0604020202020204" pitchFamily="34" charset="0"/>
              </a:defRPr>
            </a:lvl1pPr>
          </a:lstStyle>
          <a:p>
            <a:pPr defTabSz="457200" fontAlgn="base">
              <a:spcAft>
                <a:spcPct val="0"/>
              </a:spcAft>
              <a:defRPr/>
            </a:pPr>
            <a:fld id="{616BAA7E-41C0-4CB7-9895-4E2788DFC3EF}" type="slidenum">
              <a:rPr lang="en-US"/>
              <a:pPr defTabSz="457200" fontAlgn="base">
                <a:spcAft>
                  <a:spcPct val="0"/>
                </a:spcAft>
                <a:defRPr/>
              </a:pPr>
              <a:t>‹#›</a:t>
            </a:fld>
            <a:endParaRPr lang="en-US"/>
          </a:p>
        </p:txBody>
      </p:sp>
    </p:spTree>
    <p:extLst>
      <p:ext uri="{BB962C8B-B14F-4D97-AF65-F5344CB8AC3E}">
        <p14:creationId xmlns:p14="http://schemas.microsoft.com/office/powerpoint/2010/main" val="2859737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3366"/>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3366"/>
          </a:solidFill>
          <a:latin typeface="Times New Roman" pitchFamily="16" charset="0"/>
          <a:ea typeface="Lucida Sans Unicode" charset="0"/>
          <a:cs typeface="Lucida Sans Unicode" charset="0"/>
        </a:defRPr>
      </a:lvl2pPr>
      <a:lvl3pPr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3366"/>
          </a:solidFill>
          <a:latin typeface="Times New Roman" pitchFamily="16" charset="0"/>
          <a:ea typeface="Lucida Sans Unicode" charset="0"/>
          <a:cs typeface="Lucida Sans Unicode" charset="0"/>
        </a:defRPr>
      </a:lvl3pPr>
      <a:lvl4pPr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3366"/>
          </a:solidFill>
          <a:latin typeface="Times New Roman" pitchFamily="16" charset="0"/>
          <a:ea typeface="Lucida Sans Unicode" charset="0"/>
          <a:cs typeface="Lucida Sans Unicode" charset="0"/>
        </a:defRPr>
      </a:lvl4pPr>
      <a:lvl5pPr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3366"/>
          </a:solidFill>
          <a:latin typeface="Times New Roman" pitchFamily="16" charset="0"/>
          <a:ea typeface="Lucida Sans Unicode" charset="0"/>
          <a:cs typeface="Lucida Sans Unicode" charset="0"/>
        </a:defRPr>
      </a:lvl5pPr>
      <a:lvl6pPr marL="2514600" indent="-228600" algn="l" defTabSz="457200" rtl="0" eaLnBrk="0" fontAlgn="base" hangingPunct="0">
        <a:spcBef>
          <a:spcPct val="0"/>
        </a:spcBef>
        <a:spcAft>
          <a:spcPct val="0"/>
        </a:spcAft>
        <a:buClr>
          <a:srgbClr val="000000"/>
        </a:buClr>
        <a:buSzPct val="100000"/>
        <a:buFont typeface="Times New Roman" pitchFamily="16" charset="0"/>
        <a:defRPr sz="4400">
          <a:solidFill>
            <a:srgbClr val="003366"/>
          </a:solidFill>
          <a:latin typeface="Times New Roman" pitchFamily="16" charset="0"/>
          <a:ea typeface="Lucida Sans Unicode" charset="0"/>
          <a:cs typeface="Lucida Sans Unicode" charset="0"/>
        </a:defRPr>
      </a:lvl6pPr>
      <a:lvl7pPr marL="2971800" indent="-228600" algn="l" defTabSz="457200" rtl="0" eaLnBrk="0" fontAlgn="base" hangingPunct="0">
        <a:spcBef>
          <a:spcPct val="0"/>
        </a:spcBef>
        <a:spcAft>
          <a:spcPct val="0"/>
        </a:spcAft>
        <a:buClr>
          <a:srgbClr val="000000"/>
        </a:buClr>
        <a:buSzPct val="100000"/>
        <a:buFont typeface="Times New Roman" pitchFamily="16" charset="0"/>
        <a:defRPr sz="4400">
          <a:solidFill>
            <a:srgbClr val="003366"/>
          </a:solidFill>
          <a:latin typeface="Times New Roman" pitchFamily="16" charset="0"/>
          <a:ea typeface="Lucida Sans Unicode" charset="0"/>
          <a:cs typeface="Lucida Sans Unicode" charset="0"/>
        </a:defRPr>
      </a:lvl7pPr>
      <a:lvl8pPr marL="3429000" indent="-228600" algn="l" defTabSz="457200" rtl="0" eaLnBrk="0" fontAlgn="base" hangingPunct="0">
        <a:spcBef>
          <a:spcPct val="0"/>
        </a:spcBef>
        <a:spcAft>
          <a:spcPct val="0"/>
        </a:spcAft>
        <a:buClr>
          <a:srgbClr val="000000"/>
        </a:buClr>
        <a:buSzPct val="100000"/>
        <a:buFont typeface="Times New Roman" pitchFamily="16" charset="0"/>
        <a:defRPr sz="4400">
          <a:solidFill>
            <a:srgbClr val="003366"/>
          </a:solidFill>
          <a:latin typeface="Times New Roman" pitchFamily="16" charset="0"/>
          <a:ea typeface="Lucida Sans Unicode" charset="0"/>
          <a:cs typeface="Lucida Sans Unicode" charset="0"/>
        </a:defRPr>
      </a:lvl8pPr>
      <a:lvl9pPr marL="3886200" indent="-228600" algn="l" defTabSz="457200" rtl="0" eaLnBrk="0" fontAlgn="base" hangingPunct="0">
        <a:spcBef>
          <a:spcPct val="0"/>
        </a:spcBef>
        <a:spcAft>
          <a:spcPct val="0"/>
        </a:spcAft>
        <a:buClr>
          <a:srgbClr val="000000"/>
        </a:buClr>
        <a:buSzPct val="100000"/>
        <a:buFont typeface="Times New Roman" pitchFamily="16" charset="0"/>
        <a:defRPr sz="4400">
          <a:solidFill>
            <a:srgbClr val="003366"/>
          </a:solidFill>
          <a:latin typeface="Times New Roman" pitchFamily="16" charset="0"/>
          <a:ea typeface="Lucida Sans Unicode" charset="0"/>
          <a:cs typeface="Lucida Sans Unicode"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5122" name="Group 1"/>
          <p:cNvGrpSpPr>
            <a:grpSpLocks/>
          </p:cNvGrpSpPr>
          <p:nvPr/>
        </p:nvGrpSpPr>
        <p:grpSpPr bwMode="auto">
          <a:xfrm>
            <a:off x="-1541463" y="-11113"/>
            <a:ext cx="10683876" cy="7439026"/>
            <a:chOff x="-971" y="-7"/>
            <a:chExt cx="6730" cy="4686"/>
          </a:xfrm>
        </p:grpSpPr>
        <p:sp>
          <p:nvSpPr>
            <p:cNvPr id="5128" name="Freeform 2"/>
            <p:cNvSpPr>
              <a:spLocks noChangeArrowheads="1"/>
            </p:cNvSpPr>
            <p:nvPr/>
          </p:nvSpPr>
          <p:spPr bwMode="auto">
            <a:xfrm>
              <a:off x="1632" y="4"/>
              <a:ext cx="1736" cy="4332"/>
            </a:xfrm>
            <a:custGeom>
              <a:avLst/>
              <a:gdLst>
                <a:gd name="T0" fmla="*/ 494 w 1737"/>
                <a:gd name="T1" fmla="*/ 4405 h 4320"/>
                <a:gd name="T2" fmla="*/ 1729 w 1737"/>
                <a:gd name="T3" fmla="*/ 4416 h 4320"/>
                <a:gd name="T4" fmla="*/ 524 w 1737"/>
                <a:gd name="T5" fmla="*/ 0 h 4320"/>
                <a:gd name="T6" fmla="*/ 0 w 1737"/>
                <a:gd name="T7" fmla="*/ 7 h 4320"/>
                <a:gd name="T8" fmla="*/ 494 w 1737"/>
                <a:gd name="T9" fmla="*/ 4405 h 4320"/>
                <a:gd name="T10" fmla="*/ 0 60000 65536"/>
                <a:gd name="T11" fmla="*/ 0 60000 65536"/>
                <a:gd name="T12" fmla="*/ 0 60000 65536"/>
                <a:gd name="T13" fmla="*/ 0 60000 65536"/>
                <a:gd name="T14" fmla="*/ 0 60000 65536"/>
                <a:gd name="T15" fmla="*/ 0 w 1737"/>
                <a:gd name="T16" fmla="*/ 0 h 4320"/>
                <a:gd name="T17" fmla="*/ 1737 w 1737"/>
                <a:gd name="T18" fmla="*/ 4320 h 4320"/>
              </a:gdLst>
              <a:ahLst/>
              <a:cxnLst>
                <a:cxn ang="T10">
                  <a:pos x="T0" y="T1"/>
                </a:cxn>
                <a:cxn ang="T11">
                  <a:pos x="T2" y="T3"/>
                </a:cxn>
                <a:cxn ang="T12">
                  <a:pos x="T4" y="T5"/>
                </a:cxn>
                <a:cxn ang="T13">
                  <a:pos x="T6" y="T7"/>
                </a:cxn>
                <a:cxn ang="T14">
                  <a:pos x="T8" y="T9"/>
                </a:cxn>
              </a:cxnLst>
              <a:rect l="T15" t="T16" r="T17" b="T18"/>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5129" name="Freeform 3"/>
            <p:cNvSpPr>
              <a:spLocks noChangeArrowheads="1"/>
            </p:cNvSpPr>
            <p:nvPr/>
          </p:nvSpPr>
          <p:spPr bwMode="auto">
            <a:xfrm>
              <a:off x="0" y="2"/>
              <a:ext cx="1736" cy="4328"/>
            </a:xfrm>
            <a:custGeom>
              <a:avLst/>
              <a:gdLst>
                <a:gd name="T0" fmla="*/ 494 w 1737"/>
                <a:gd name="T1" fmla="*/ 4373 h 4320"/>
                <a:gd name="T2" fmla="*/ 1729 w 1737"/>
                <a:gd name="T3" fmla="*/ 4384 h 4320"/>
                <a:gd name="T4" fmla="*/ 524 w 1737"/>
                <a:gd name="T5" fmla="*/ 0 h 4320"/>
                <a:gd name="T6" fmla="*/ 0 w 1737"/>
                <a:gd name="T7" fmla="*/ 7 h 4320"/>
                <a:gd name="T8" fmla="*/ 494 w 1737"/>
                <a:gd name="T9" fmla="*/ 4373 h 4320"/>
                <a:gd name="T10" fmla="*/ 0 60000 65536"/>
                <a:gd name="T11" fmla="*/ 0 60000 65536"/>
                <a:gd name="T12" fmla="*/ 0 60000 65536"/>
                <a:gd name="T13" fmla="*/ 0 60000 65536"/>
                <a:gd name="T14" fmla="*/ 0 60000 65536"/>
                <a:gd name="T15" fmla="*/ 0 w 1737"/>
                <a:gd name="T16" fmla="*/ 0 h 4320"/>
                <a:gd name="T17" fmla="*/ 1737 w 1737"/>
                <a:gd name="T18" fmla="*/ 4320 h 4320"/>
              </a:gdLst>
              <a:ahLst/>
              <a:cxnLst>
                <a:cxn ang="T10">
                  <a:pos x="T0" y="T1"/>
                </a:cxn>
                <a:cxn ang="T11">
                  <a:pos x="T2" y="T3"/>
                </a:cxn>
                <a:cxn ang="T12">
                  <a:pos x="T4" y="T5"/>
                </a:cxn>
                <a:cxn ang="T13">
                  <a:pos x="T6" y="T7"/>
                </a:cxn>
                <a:cxn ang="T14">
                  <a:pos x="T8" y="T9"/>
                </a:cxn>
              </a:cxnLst>
              <a:rect l="T15" t="T16" r="T17" b="T18"/>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5130" name="Freeform 4"/>
            <p:cNvSpPr>
              <a:spLocks noChangeArrowheads="1"/>
            </p:cNvSpPr>
            <p:nvPr/>
          </p:nvSpPr>
          <p:spPr bwMode="auto">
            <a:xfrm>
              <a:off x="3744" y="5"/>
              <a:ext cx="1738" cy="4329"/>
            </a:xfrm>
            <a:custGeom>
              <a:avLst/>
              <a:gdLst>
                <a:gd name="T0" fmla="*/ 494 w 1739"/>
                <a:gd name="T1" fmla="*/ 3738 h 4420"/>
                <a:gd name="T2" fmla="*/ 1731 w 1739"/>
                <a:gd name="T3" fmla="*/ 3742 h 4420"/>
                <a:gd name="T4" fmla="*/ 524 w 1739"/>
                <a:gd name="T5" fmla="*/ 0 h 4420"/>
                <a:gd name="T6" fmla="*/ 0 w 1739"/>
                <a:gd name="T7" fmla="*/ 7 h 4420"/>
                <a:gd name="T8" fmla="*/ 494 w 1739"/>
                <a:gd name="T9" fmla="*/ 3738 h 4420"/>
                <a:gd name="T10" fmla="*/ 0 60000 65536"/>
                <a:gd name="T11" fmla="*/ 0 60000 65536"/>
                <a:gd name="T12" fmla="*/ 0 60000 65536"/>
                <a:gd name="T13" fmla="*/ 0 60000 65536"/>
                <a:gd name="T14" fmla="*/ 0 60000 65536"/>
                <a:gd name="T15" fmla="*/ 0 w 1739"/>
                <a:gd name="T16" fmla="*/ 0 h 4420"/>
                <a:gd name="T17" fmla="*/ 1739 w 1739"/>
                <a:gd name="T18" fmla="*/ 4420 h 4420"/>
              </a:gdLst>
              <a:ahLst/>
              <a:cxnLst>
                <a:cxn ang="T10">
                  <a:pos x="T0" y="T1"/>
                </a:cxn>
                <a:cxn ang="T11">
                  <a:pos x="T2" y="T3"/>
                </a:cxn>
                <a:cxn ang="T12">
                  <a:pos x="T4" y="T5"/>
                </a:cxn>
                <a:cxn ang="T13">
                  <a:pos x="T6" y="T7"/>
                </a:cxn>
                <a:cxn ang="T14">
                  <a:pos x="T8" y="T9"/>
                </a:cxn>
              </a:cxnLst>
              <a:rect l="T15" t="T16" r="T17" b="T18"/>
              <a:pathLst>
                <a:path w="1739" h="4420">
                  <a:moveTo>
                    <a:pt x="494" y="4415"/>
                  </a:moveTo>
                  <a:lnTo>
                    <a:pt x="1739" y="4420"/>
                  </a:lnTo>
                  <a:lnTo>
                    <a:pt x="524" y="0"/>
                  </a:lnTo>
                  <a:lnTo>
                    <a:pt x="0" y="7"/>
                  </a:lnTo>
                  <a:lnTo>
                    <a:pt x="494" y="4415"/>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5131" name="Freeform 5"/>
            <p:cNvSpPr>
              <a:spLocks noChangeArrowheads="1"/>
            </p:cNvSpPr>
            <p:nvPr/>
          </p:nvSpPr>
          <p:spPr bwMode="auto">
            <a:xfrm>
              <a:off x="1920" y="0"/>
              <a:ext cx="2079" cy="4323"/>
            </a:xfrm>
            <a:custGeom>
              <a:avLst/>
              <a:gdLst>
                <a:gd name="T0" fmla="*/ 0 w 2080"/>
                <a:gd name="T1" fmla="*/ 7 h 4338"/>
                <a:gd name="T2" fmla="*/ 1862 w 2080"/>
                <a:gd name="T3" fmla="*/ 4218 h 4338"/>
                <a:gd name="T4" fmla="*/ 2072 w 2080"/>
                <a:gd name="T5" fmla="*/ 4218 h 4338"/>
                <a:gd name="T6" fmla="*/ 1033 w 2080"/>
                <a:gd name="T7" fmla="*/ 0 h 4338"/>
                <a:gd name="T8" fmla="*/ 0 w 2080"/>
                <a:gd name="T9" fmla="*/ 7 h 4338"/>
                <a:gd name="T10" fmla="*/ 0 60000 65536"/>
                <a:gd name="T11" fmla="*/ 0 60000 65536"/>
                <a:gd name="T12" fmla="*/ 0 60000 65536"/>
                <a:gd name="T13" fmla="*/ 0 60000 65536"/>
                <a:gd name="T14" fmla="*/ 0 60000 65536"/>
                <a:gd name="T15" fmla="*/ 0 w 2080"/>
                <a:gd name="T16" fmla="*/ 0 h 4338"/>
                <a:gd name="T17" fmla="*/ 2080 w 2080"/>
                <a:gd name="T18" fmla="*/ 4338 h 4338"/>
              </a:gdLst>
              <a:ahLst/>
              <a:cxnLst>
                <a:cxn ang="T10">
                  <a:pos x="T0" y="T1"/>
                </a:cxn>
                <a:cxn ang="T11">
                  <a:pos x="T2" y="T3"/>
                </a:cxn>
                <a:cxn ang="T12">
                  <a:pos x="T4" y="T5"/>
                </a:cxn>
                <a:cxn ang="T13">
                  <a:pos x="T6" y="T7"/>
                </a:cxn>
                <a:cxn ang="T14">
                  <a:pos x="T8" y="T9"/>
                </a:cxn>
              </a:cxnLst>
              <a:rect l="T15" t="T16" r="T17" b="T18"/>
              <a:pathLst>
                <a:path w="2080" h="4338">
                  <a:moveTo>
                    <a:pt x="0" y="7"/>
                  </a:moveTo>
                  <a:lnTo>
                    <a:pt x="1870" y="4338"/>
                  </a:lnTo>
                  <a:lnTo>
                    <a:pt x="2080" y="4338"/>
                  </a:lnTo>
                  <a:lnTo>
                    <a:pt x="1033" y="0"/>
                  </a:lnTo>
                  <a:lnTo>
                    <a:pt x="0" y="7"/>
                  </a:lnTo>
                  <a:close/>
                </a:path>
              </a:pathLst>
            </a:custGeom>
            <a:gradFill rotWithShape="0">
              <a:gsLst>
                <a:gs pos="0">
                  <a:srgbClr val="000066"/>
                </a:gs>
                <a:gs pos="100000">
                  <a:srgbClr val="00004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5132" name="Freeform 6"/>
            <p:cNvSpPr>
              <a:spLocks noChangeArrowheads="1"/>
            </p:cNvSpPr>
            <p:nvPr/>
          </p:nvSpPr>
          <p:spPr bwMode="auto">
            <a:xfrm>
              <a:off x="117" y="106"/>
              <a:ext cx="3503" cy="1535"/>
            </a:xfrm>
            <a:custGeom>
              <a:avLst/>
              <a:gdLst>
                <a:gd name="T0" fmla="*/ 0 w 4763"/>
                <a:gd name="T1" fmla="*/ 408 h 1845"/>
                <a:gd name="T2" fmla="*/ 406 w 4763"/>
                <a:gd name="T3" fmla="*/ 0 h 1845"/>
                <a:gd name="T4" fmla="*/ 408 w 4763"/>
                <a:gd name="T5" fmla="*/ 10 h 1845"/>
                <a:gd name="T6" fmla="*/ 1 w 4763"/>
                <a:gd name="T7" fmla="*/ 423 h 1845"/>
                <a:gd name="T8" fmla="*/ 0 w 4763"/>
                <a:gd name="T9" fmla="*/ 408 h 1845"/>
                <a:gd name="T10" fmla="*/ 0 60000 65536"/>
                <a:gd name="T11" fmla="*/ 0 60000 65536"/>
                <a:gd name="T12" fmla="*/ 0 60000 65536"/>
                <a:gd name="T13" fmla="*/ 0 60000 65536"/>
                <a:gd name="T14" fmla="*/ 0 60000 65536"/>
                <a:gd name="T15" fmla="*/ 0 w 4763"/>
                <a:gd name="T16" fmla="*/ 0 h 1845"/>
                <a:gd name="T17" fmla="*/ 4763 w 4763"/>
                <a:gd name="T18" fmla="*/ 1845 h 1845"/>
              </a:gdLst>
              <a:ahLst/>
              <a:cxnLst>
                <a:cxn ang="T10">
                  <a:pos x="T0" y="T1"/>
                </a:cxn>
                <a:cxn ang="T11">
                  <a:pos x="T2" y="T3"/>
                </a:cxn>
                <a:cxn ang="T12">
                  <a:pos x="T4" y="T5"/>
                </a:cxn>
                <a:cxn ang="T13">
                  <a:pos x="T6" y="T7"/>
                </a:cxn>
                <a:cxn ang="T14">
                  <a:pos x="T8" y="T9"/>
                </a:cxn>
              </a:cxnLst>
              <a:rect l="T15" t="T16" r="T17" b="T18"/>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000044"/>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5133" name="Freeform 7"/>
            <p:cNvSpPr>
              <a:spLocks noChangeArrowheads="1"/>
            </p:cNvSpPr>
            <p:nvPr/>
          </p:nvSpPr>
          <p:spPr bwMode="auto">
            <a:xfrm rot="2700000" flipH="1">
              <a:off x="810" y="775"/>
              <a:ext cx="2543" cy="1007"/>
            </a:xfrm>
            <a:custGeom>
              <a:avLst/>
              <a:gdLst>
                <a:gd name="T0" fmla="*/ 0 w 4763"/>
                <a:gd name="T1" fmla="*/ 14 h 1845"/>
                <a:gd name="T2" fmla="*/ 32 w 4763"/>
                <a:gd name="T3" fmla="*/ 0 h 1845"/>
                <a:gd name="T4" fmla="*/ 32 w 4763"/>
                <a:gd name="T5" fmla="*/ 1 h 1845"/>
                <a:gd name="T6" fmla="*/ 1 w 4763"/>
                <a:gd name="T7" fmla="*/ 15 h 1845"/>
                <a:gd name="T8" fmla="*/ 0 w 4763"/>
                <a:gd name="T9" fmla="*/ 14 h 1845"/>
                <a:gd name="T10" fmla="*/ 0 60000 65536"/>
                <a:gd name="T11" fmla="*/ 0 60000 65536"/>
                <a:gd name="T12" fmla="*/ 0 60000 65536"/>
                <a:gd name="T13" fmla="*/ 0 60000 65536"/>
                <a:gd name="T14" fmla="*/ 0 60000 65536"/>
                <a:gd name="T15" fmla="*/ 0 w 4763"/>
                <a:gd name="T16" fmla="*/ 0 h 1845"/>
                <a:gd name="T17" fmla="*/ 4763 w 4763"/>
                <a:gd name="T18" fmla="*/ 1845 h 1845"/>
              </a:gdLst>
              <a:ahLst/>
              <a:cxnLst>
                <a:cxn ang="T10">
                  <a:pos x="T0" y="T1"/>
                </a:cxn>
                <a:cxn ang="T11">
                  <a:pos x="T2" y="T3"/>
                </a:cxn>
                <a:cxn ang="T12">
                  <a:pos x="T4" y="T5"/>
                </a:cxn>
                <a:cxn ang="T13">
                  <a:pos x="T6" y="T7"/>
                </a:cxn>
                <a:cxn ang="T14">
                  <a:pos x="T8" y="T9"/>
                </a:cxn>
              </a:cxnLst>
              <a:rect l="T15" t="T16" r="T17" b="T18"/>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5134" name="Freeform 8"/>
            <p:cNvSpPr>
              <a:spLocks noChangeArrowheads="1"/>
            </p:cNvSpPr>
            <p:nvPr/>
          </p:nvSpPr>
          <p:spPr bwMode="auto">
            <a:xfrm>
              <a:off x="83" y="58"/>
              <a:ext cx="3503" cy="1535"/>
            </a:xfrm>
            <a:custGeom>
              <a:avLst/>
              <a:gdLst>
                <a:gd name="T0" fmla="*/ 0 w 4763"/>
                <a:gd name="T1" fmla="*/ 408 h 1845"/>
                <a:gd name="T2" fmla="*/ 406 w 4763"/>
                <a:gd name="T3" fmla="*/ 0 h 1845"/>
                <a:gd name="T4" fmla="*/ 408 w 4763"/>
                <a:gd name="T5" fmla="*/ 10 h 1845"/>
                <a:gd name="T6" fmla="*/ 1 w 4763"/>
                <a:gd name="T7" fmla="*/ 423 h 1845"/>
                <a:gd name="T8" fmla="*/ 0 w 4763"/>
                <a:gd name="T9" fmla="*/ 408 h 1845"/>
                <a:gd name="T10" fmla="*/ 0 60000 65536"/>
                <a:gd name="T11" fmla="*/ 0 60000 65536"/>
                <a:gd name="T12" fmla="*/ 0 60000 65536"/>
                <a:gd name="T13" fmla="*/ 0 60000 65536"/>
                <a:gd name="T14" fmla="*/ 0 60000 65536"/>
                <a:gd name="T15" fmla="*/ 0 w 4763"/>
                <a:gd name="T16" fmla="*/ 0 h 1845"/>
                <a:gd name="T17" fmla="*/ 4763 w 4763"/>
                <a:gd name="T18" fmla="*/ 1845 h 1845"/>
              </a:gdLst>
              <a:ahLst/>
              <a:cxnLst>
                <a:cxn ang="T10">
                  <a:pos x="T0" y="T1"/>
                </a:cxn>
                <a:cxn ang="T11">
                  <a:pos x="T2" y="T3"/>
                </a:cxn>
                <a:cxn ang="T12">
                  <a:pos x="T4" y="T5"/>
                </a:cxn>
                <a:cxn ang="T13">
                  <a:pos x="T6" y="T7"/>
                </a:cxn>
                <a:cxn ang="T14">
                  <a:pos x="T8" y="T9"/>
                </a:cxn>
              </a:cxnLst>
              <a:rect l="T15" t="T16" r="T17" b="T18"/>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5135" name="Freeform 9"/>
            <p:cNvSpPr>
              <a:spLocks noChangeArrowheads="1"/>
            </p:cNvSpPr>
            <p:nvPr/>
          </p:nvSpPr>
          <p:spPr bwMode="auto">
            <a:xfrm rot="-2880000">
              <a:off x="-983" y="1050"/>
              <a:ext cx="3503" cy="1535"/>
            </a:xfrm>
            <a:custGeom>
              <a:avLst/>
              <a:gdLst>
                <a:gd name="T0" fmla="*/ 0 w 4763"/>
                <a:gd name="T1" fmla="*/ 408 h 1845"/>
                <a:gd name="T2" fmla="*/ 406 w 4763"/>
                <a:gd name="T3" fmla="*/ 0 h 1845"/>
                <a:gd name="T4" fmla="*/ 408 w 4763"/>
                <a:gd name="T5" fmla="*/ 10 h 1845"/>
                <a:gd name="T6" fmla="*/ 1 w 4763"/>
                <a:gd name="T7" fmla="*/ 423 h 1845"/>
                <a:gd name="T8" fmla="*/ 0 w 4763"/>
                <a:gd name="T9" fmla="*/ 408 h 1845"/>
                <a:gd name="T10" fmla="*/ 0 60000 65536"/>
                <a:gd name="T11" fmla="*/ 0 60000 65536"/>
                <a:gd name="T12" fmla="*/ 0 60000 65536"/>
                <a:gd name="T13" fmla="*/ 0 60000 65536"/>
                <a:gd name="T14" fmla="*/ 0 60000 65536"/>
                <a:gd name="T15" fmla="*/ 0 w 4763"/>
                <a:gd name="T16" fmla="*/ 0 h 1845"/>
                <a:gd name="T17" fmla="*/ 4763 w 4763"/>
                <a:gd name="T18" fmla="*/ 1845 h 1845"/>
              </a:gdLst>
              <a:ahLst/>
              <a:cxnLst>
                <a:cxn ang="T10">
                  <a:pos x="T0" y="T1"/>
                </a:cxn>
                <a:cxn ang="T11">
                  <a:pos x="T2" y="T3"/>
                </a:cxn>
                <a:cxn ang="T12">
                  <a:pos x="T4" y="T5"/>
                </a:cxn>
                <a:cxn ang="T13">
                  <a:pos x="T6" y="T7"/>
                </a:cxn>
                <a:cxn ang="T14">
                  <a:pos x="T8" y="T9"/>
                </a:cxn>
              </a:cxnLst>
              <a:rect l="T15" t="T16" r="T17" b="T18"/>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5136" name="Freeform 10"/>
            <p:cNvSpPr>
              <a:spLocks noChangeArrowheads="1"/>
            </p:cNvSpPr>
            <p:nvPr/>
          </p:nvSpPr>
          <p:spPr bwMode="auto">
            <a:xfrm rot="-2340000">
              <a:off x="1330" y="922"/>
              <a:ext cx="3593" cy="1734"/>
            </a:xfrm>
            <a:custGeom>
              <a:avLst/>
              <a:gdLst>
                <a:gd name="T0" fmla="*/ 0 w 4763"/>
                <a:gd name="T1" fmla="*/ 1083 h 1845"/>
                <a:gd name="T2" fmla="*/ 497 w 4763"/>
                <a:gd name="T3" fmla="*/ 0 h 1845"/>
                <a:gd name="T4" fmla="*/ 499 w 4763"/>
                <a:gd name="T5" fmla="*/ 25 h 1845"/>
                <a:gd name="T6" fmla="*/ 2 w 4763"/>
                <a:gd name="T7" fmla="*/ 1123 h 1845"/>
                <a:gd name="T8" fmla="*/ 0 w 4763"/>
                <a:gd name="T9" fmla="*/ 1083 h 1845"/>
                <a:gd name="T10" fmla="*/ 0 60000 65536"/>
                <a:gd name="T11" fmla="*/ 0 60000 65536"/>
                <a:gd name="T12" fmla="*/ 0 60000 65536"/>
                <a:gd name="T13" fmla="*/ 0 60000 65536"/>
                <a:gd name="T14" fmla="*/ 0 60000 65536"/>
                <a:gd name="T15" fmla="*/ 0 w 4763"/>
                <a:gd name="T16" fmla="*/ 0 h 1845"/>
                <a:gd name="T17" fmla="*/ 4763 w 4763"/>
                <a:gd name="T18" fmla="*/ 1845 h 1845"/>
              </a:gdLst>
              <a:ahLst/>
              <a:cxnLst>
                <a:cxn ang="T10">
                  <a:pos x="T0" y="T1"/>
                </a:cxn>
                <a:cxn ang="T11">
                  <a:pos x="T2" y="T3"/>
                </a:cxn>
                <a:cxn ang="T12">
                  <a:pos x="T4" y="T5"/>
                </a:cxn>
                <a:cxn ang="T13">
                  <a:pos x="T6" y="T7"/>
                </a:cxn>
                <a:cxn ang="T14">
                  <a:pos x="T8" y="T9"/>
                </a:cxn>
              </a:cxnLst>
              <a:rect l="T15" t="T16" r="T17" b="T18"/>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5137" name="Freeform 11"/>
            <p:cNvSpPr>
              <a:spLocks noChangeArrowheads="1"/>
            </p:cNvSpPr>
            <p:nvPr/>
          </p:nvSpPr>
          <p:spPr bwMode="auto">
            <a:xfrm rot="2100000" flipH="1">
              <a:off x="1859" y="874"/>
              <a:ext cx="3503" cy="1535"/>
            </a:xfrm>
            <a:custGeom>
              <a:avLst/>
              <a:gdLst>
                <a:gd name="T0" fmla="*/ 0 w 4763"/>
                <a:gd name="T1" fmla="*/ 408 h 1845"/>
                <a:gd name="T2" fmla="*/ 406 w 4763"/>
                <a:gd name="T3" fmla="*/ 0 h 1845"/>
                <a:gd name="T4" fmla="*/ 408 w 4763"/>
                <a:gd name="T5" fmla="*/ 10 h 1845"/>
                <a:gd name="T6" fmla="*/ 1 w 4763"/>
                <a:gd name="T7" fmla="*/ 423 h 1845"/>
                <a:gd name="T8" fmla="*/ 0 w 4763"/>
                <a:gd name="T9" fmla="*/ 408 h 1845"/>
                <a:gd name="T10" fmla="*/ 0 60000 65536"/>
                <a:gd name="T11" fmla="*/ 0 60000 65536"/>
                <a:gd name="T12" fmla="*/ 0 60000 65536"/>
                <a:gd name="T13" fmla="*/ 0 60000 65536"/>
                <a:gd name="T14" fmla="*/ 0 60000 65536"/>
                <a:gd name="T15" fmla="*/ 0 w 4763"/>
                <a:gd name="T16" fmla="*/ 0 h 1845"/>
                <a:gd name="T17" fmla="*/ 4763 w 4763"/>
                <a:gd name="T18" fmla="*/ 1845 h 1845"/>
              </a:gdLst>
              <a:ahLst/>
              <a:cxnLst>
                <a:cxn ang="T10">
                  <a:pos x="T0" y="T1"/>
                </a:cxn>
                <a:cxn ang="T11">
                  <a:pos x="T2" y="T3"/>
                </a:cxn>
                <a:cxn ang="T12">
                  <a:pos x="T4" y="T5"/>
                </a:cxn>
                <a:cxn ang="T13">
                  <a:pos x="T6" y="T7"/>
                </a:cxn>
                <a:cxn ang="T14">
                  <a:pos x="T8" y="T9"/>
                </a:cxn>
              </a:cxnLst>
              <a:rect l="T15" t="T16" r="T17" b="T18"/>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5138" name="Freeform 12"/>
            <p:cNvSpPr>
              <a:spLocks noChangeArrowheads="1"/>
            </p:cNvSpPr>
            <p:nvPr/>
          </p:nvSpPr>
          <p:spPr bwMode="auto">
            <a:xfrm>
              <a:off x="4250" y="2"/>
              <a:ext cx="1088" cy="2284"/>
            </a:xfrm>
            <a:custGeom>
              <a:avLst/>
              <a:gdLst>
                <a:gd name="T0" fmla="*/ 0 w 1089"/>
                <a:gd name="T1" fmla="*/ 2257 h 2285"/>
                <a:gd name="T2" fmla="*/ 1022 w 1089"/>
                <a:gd name="T3" fmla="*/ 0 h 2285"/>
                <a:gd name="T4" fmla="*/ 1081 w 1089"/>
                <a:gd name="T5" fmla="*/ 0 h 2285"/>
                <a:gd name="T6" fmla="*/ 37 w 1089"/>
                <a:gd name="T7" fmla="*/ 2277 h 2285"/>
                <a:gd name="T8" fmla="*/ 0 w 1089"/>
                <a:gd name="T9" fmla="*/ 2257 h 2285"/>
                <a:gd name="T10" fmla="*/ 0 60000 65536"/>
                <a:gd name="T11" fmla="*/ 0 60000 65536"/>
                <a:gd name="T12" fmla="*/ 0 60000 65536"/>
                <a:gd name="T13" fmla="*/ 0 60000 65536"/>
                <a:gd name="T14" fmla="*/ 0 60000 65536"/>
                <a:gd name="T15" fmla="*/ 0 w 1089"/>
                <a:gd name="T16" fmla="*/ 0 h 2285"/>
                <a:gd name="T17" fmla="*/ 1089 w 1089"/>
                <a:gd name="T18" fmla="*/ 2285 h 2285"/>
              </a:gdLst>
              <a:ahLst/>
              <a:cxnLst>
                <a:cxn ang="T10">
                  <a:pos x="T0" y="T1"/>
                </a:cxn>
                <a:cxn ang="T11">
                  <a:pos x="T2" y="T3"/>
                </a:cxn>
                <a:cxn ang="T12">
                  <a:pos x="T4" y="T5"/>
                </a:cxn>
                <a:cxn ang="T13">
                  <a:pos x="T6" y="T7"/>
                </a:cxn>
                <a:cxn ang="T14">
                  <a:pos x="T8" y="T9"/>
                </a:cxn>
              </a:cxnLst>
              <a:rect l="T15" t="T16" r="T17" b="T18"/>
              <a:pathLst>
                <a:path w="1089" h="2285">
                  <a:moveTo>
                    <a:pt x="0" y="2265"/>
                  </a:moveTo>
                  <a:cubicBezTo>
                    <a:pt x="438" y="996"/>
                    <a:pt x="865" y="377"/>
                    <a:pt x="1030" y="0"/>
                  </a:cubicBezTo>
                  <a:cubicBezTo>
                    <a:pt x="1030" y="0"/>
                    <a:pt x="1059" y="0"/>
                    <a:pt x="1089" y="0"/>
                  </a:cubicBezTo>
                  <a:cubicBezTo>
                    <a:pt x="565" y="834"/>
                    <a:pt x="181" y="1853"/>
                    <a:pt x="37" y="2285"/>
                  </a:cubicBezTo>
                  <a:cubicBezTo>
                    <a:pt x="37" y="2285"/>
                    <a:pt x="0" y="2265"/>
                    <a:pt x="0" y="2265"/>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5139" name="Rectangle 13"/>
            <p:cNvSpPr>
              <a:spLocks noChangeArrowheads="1"/>
            </p:cNvSpPr>
            <p:nvPr/>
          </p:nvSpPr>
          <p:spPr bwMode="auto">
            <a:xfrm>
              <a:off x="0" y="3919"/>
              <a:ext cx="5759" cy="431"/>
            </a:xfrm>
            <a:prstGeom prst="rect">
              <a:avLst/>
            </a:prstGeom>
            <a:gradFill rotWithShape="0">
              <a:gsLst>
                <a:gs pos="0">
                  <a:srgbClr val="000066"/>
                </a:gs>
                <a:gs pos="100000">
                  <a:srgbClr val="000044"/>
                </a:gs>
              </a:gsLst>
              <a:lin ang="5400000" scaled="1"/>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defTabSz="457200" fontAlgn="base">
                <a:spcBef>
                  <a:spcPts val="600"/>
                </a:spcBef>
                <a:spcAft>
                  <a:spcPct val="0"/>
                </a:spcAft>
                <a:buClr>
                  <a:srgbClr val="000000"/>
                </a:buClr>
                <a:buSzPct val="100000"/>
                <a:buFont typeface="Times New Roman" panose="02020603050405020304" pitchFamily="18" charset="0"/>
                <a:buNone/>
              </a:pPr>
              <a:endParaRPr lang="en-US" sz="2400">
                <a:solidFill>
                  <a:srgbClr val="FFFFFF"/>
                </a:solidFill>
                <a:latin typeface="Times New Roman" panose="02020603050405020304" pitchFamily="18" charset="0"/>
              </a:endParaRPr>
            </a:p>
          </p:txBody>
        </p:sp>
        <p:sp>
          <p:nvSpPr>
            <p:cNvPr id="5140" name="Freeform 14"/>
            <p:cNvSpPr>
              <a:spLocks noChangeArrowheads="1"/>
            </p:cNvSpPr>
            <p:nvPr/>
          </p:nvSpPr>
          <p:spPr bwMode="auto">
            <a:xfrm>
              <a:off x="1632" y="3965"/>
              <a:ext cx="1736" cy="381"/>
            </a:xfrm>
            <a:custGeom>
              <a:avLst/>
              <a:gdLst>
                <a:gd name="T0" fmla="*/ 494 w 1737"/>
                <a:gd name="T1" fmla="*/ 0 h 4320"/>
                <a:gd name="T2" fmla="*/ 1729 w 1737"/>
                <a:gd name="T3" fmla="*/ 0 h 4320"/>
                <a:gd name="T4" fmla="*/ 524 w 1737"/>
                <a:gd name="T5" fmla="*/ 0 h 4320"/>
                <a:gd name="T6" fmla="*/ 0 w 1737"/>
                <a:gd name="T7" fmla="*/ 0 h 4320"/>
                <a:gd name="T8" fmla="*/ 494 w 1737"/>
                <a:gd name="T9" fmla="*/ 0 h 4320"/>
                <a:gd name="T10" fmla="*/ 0 60000 65536"/>
                <a:gd name="T11" fmla="*/ 0 60000 65536"/>
                <a:gd name="T12" fmla="*/ 0 60000 65536"/>
                <a:gd name="T13" fmla="*/ 0 60000 65536"/>
                <a:gd name="T14" fmla="*/ 0 60000 65536"/>
                <a:gd name="T15" fmla="*/ 0 w 1737"/>
                <a:gd name="T16" fmla="*/ 0 h 4320"/>
                <a:gd name="T17" fmla="*/ 1737 w 1737"/>
                <a:gd name="T18" fmla="*/ 4320 h 4320"/>
              </a:gdLst>
              <a:ahLst/>
              <a:cxnLst>
                <a:cxn ang="T10">
                  <a:pos x="T0" y="T1"/>
                </a:cxn>
                <a:cxn ang="T11">
                  <a:pos x="T2" y="T3"/>
                </a:cxn>
                <a:cxn ang="T12">
                  <a:pos x="T4" y="T5"/>
                </a:cxn>
                <a:cxn ang="T13">
                  <a:pos x="T6" y="T7"/>
                </a:cxn>
                <a:cxn ang="T14">
                  <a:pos x="T8" y="T9"/>
                </a:cxn>
              </a:cxnLst>
              <a:rect l="T15" t="T16" r="T17" b="T18"/>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5141" name="Freeform 15"/>
            <p:cNvSpPr>
              <a:spLocks noChangeArrowheads="1"/>
            </p:cNvSpPr>
            <p:nvPr/>
          </p:nvSpPr>
          <p:spPr bwMode="auto">
            <a:xfrm>
              <a:off x="0" y="3965"/>
              <a:ext cx="1736" cy="380"/>
            </a:xfrm>
            <a:custGeom>
              <a:avLst/>
              <a:gdLst>
                <a:gd name="T0" fmla="*/ 494 w 1737"/>
                <a:gd name="T1" fmla="*/ 0 h 4320"/>
                <a:gd name="T2" fmla="*/ 1729 w 1737"/>
                <a:gd name="T3" fmla="*/ 0 h 4320"/>
                <a:gd name="T4" fmla="*/ 524 w 1737"/>
                <a:gd name="T5" fmla="*/ 0 h 4320"/>
                <a:gd name="T6" fmla="*/ 0 w 1737"/>
                <a:gd name="T7" fmla="*/ 0 h 4320"/>
                <a:gd name="T8" fmla="*/ 494 w 1737"/>
                <a:gd name="T9" fmla="*/ 0 h 4320"/>
                <a:gd name="T10" fmla="*/ 0 60000 65536"/>
                <a:gd name="T11" fmla="*/ 0 60000 65536"/>
                <a:gd name="T12" fmla="*/ 0 60000 65536"/>
                <a:gd name="T13" fmla="*/ 0 60000 65536"/>
                <a:gd name="T14" fmla="*/ 0 60000 65536"/>
                <a:gd name="T15" fmla="*/ 0 w 1737"/>
                <a:gd name="T16" fmla="*/ 0 h 4320"/>
                <a:gd name="T17" fmla="*/ 1737 w 1737"/>
                <a:gd name="T18" fmla="*/ 4320 h 4320"/>
              </a:gdLst>
              <a:ahLst/>
              <a:cxnLst>
                <a:cxn ang="T10">
                  <a:pos x="T0" y="T1"/>
                </a:cxn>
                <a:cxn ang="T11">
                  <a:pos x="T2" y="T3"/>
                </a:cxn>
                <a:cxn ang="T12">
                  <a:pos x="T4" y="T5"/>
                </a:cxn>
                <a:cxn ang="T13">
                  <a:pos x="T6" y="T7"/>
                </a:cxn>
                <a:cxn ang="T14">
                  <a:pos x="T8" y="T9"/>
                </a:cxn>
              </a:cxnLst>
              <a:rect l="T15" t="T16" r="T17" b="T18"/>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5142" name="Freeform 16"/>
            <p:cNvSpPr>
              <a:spLocks noChangeArrowheads="1"/>
            </p:cNvSpPr>
            <p:nvPr/>
          </p:nvSpPr>
          <p:spPr bwMode="auto">
            <a:xfrm>
              <a:off x="3744" y="3965"/>
              <a:ext cx="1738" cy="381"/>
            </a:xfrm>
            <a:custGeom>
              <a:avLst/>
              <a:gdLst>
                <a:gd name="T0" fmla="*/ 494 w 1739"/>
                <a:gd name="T1" fmla="*/ 0 h 4420"/>
                <a:gd name="T2" fmla="*/ 1731 w 1739"/>
                <a:gd name="T3" fmla="*/ 0 h 4420"/>
                <a:gd name="T4" fmla="*/ 524 w 1739"/>
                <a:gd name="T5" fmla="*/ 0 h 4420"/>
                <a:gd name="T6" fmla="*/ 0 w 1739"/>
                <a:gd name="T7" fmla="*/ 0 h 4420"/>
                <a:gd name="T8" fmla="*/ 494 w 1739"/>
                <a:gd name="T9" fmla="*/ 0 h 4420"/>
                <a:gd name="T10" fmla="*/ 0 60000 65536"/>
                <a:gd name="T11" fmla="*/ 0 60000 65536"/>
                <a:gd name="T12" fmla="*/ 0 60000 65536"/>
                <a:gd name="T13" fmla="*/ 0 60000 65536"/>
                <a:gd name="T14" fmla="*/ 0 60000 65536"/>
                <a:gd name="T15" fmla="*/ 0 w 1739"/>
                <a:gd name="T16" fmla="*/ 0 h 4420"/>
                <a:gd name="T17" fmla="*/ 1739 w 1739"/>
                <a:gd name="T18" fmla="*/ 4420 h 4420"/>
              </a:gdLst>
              <a:ahLst/>
              <a:cxnLst>
                <a:cxn ang="T10">
                  <a:pos x="T0" y="T1"/>
                </a:cxn>
                <a:cxn ang="T11">
                  <a:pos x="T2" y="T3"/>
                </a:cxn>
                <a:cxn ang="T12">
                  <a:pos x="T4" y="T5"/>
                </a:cxn>
                <a:cxn ang="T13">
                  <a:pos x="T6" y="T7"/>
                </a:cxn>
                <a:cxn ang="T14">
                  <a:pos x="T8" y="T9"/>
                </a:cxn>
              </a:cxnLst>
              <a:rect l="T15" t="T16" r="T17" b="T18"/>
              <a:pathLst>
                <a:path w="1739" h="4420">
                  <a:moveTo>
                    <a:pt x="494" y="4415"/>
                  </a:moveTo>
                  <a:lnTo>
                    <a:pt x="1739" y="4420"/>
                  </a:lnTo>
                  <a:lnTo>
                    <a:pt x="524" y="0"/>
                  </a:lnTo>
                  <a:lnTo>
                    <a:pt x="0" y="7"/>
                  </a:lnTo>
                  <a:lnTo>
                    <a:pt x="494" y="4415"/>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5143" name="Freeform 17"/>
            <p:cNvSpPr>
              <a:spLocks noChangeArrowheads="1"/>
            </p:cNvSpPr>
            <p:nvPr/>
          </p:nvSpPr>
          <p:spPr bwMode="auto">
            <a:xfrm>
              <a:off x="1920" y="3965"/>
              <a:ext cx="2079" cy="380"/>
            </a:xfrm>
            <a:custGeom>
              <a:avLst/>
              <a:gdLst>
                <a:gd name="T0" fmla="*/ 0 w 2080"/>
                <a:gd name="T1" fmla="*/ 0 h 4338"/>
                <a:gd name="T2" fmla="*/ 1862 w 2080"/>
                <a:gd name="T3" fmla="*/ 0 h 4338"/>
                <a:gd name="T4" fmla="*/ 2072 w 2080"/>
                <a:gd name="T5" fmla="*/ 0 h 4338"/>
                <a:gd name="T6" fmla="*/ 1033 w 2080"/>
                <a:gd name="T7" fmla="*/ 0 h 4338"/>
                <a:gd name="T8" fmla="*/ 0 w 2080"/>
                <a:gd name="T9" fmla="*/ 0 h 4338"/>
                <a:gd name="T10" fmla="*/ 0 60000 65536"/>
                <a:gd name="T11" fmla="*/ 0 60000 65536"/>
                <a:gd name="T12" fmla="*/ 0 60000 65536"/>
                <a:gd name="T13" fmla="*/ 0 60000 65536"/>
                <a:gd name="T14" fmla="*/ 0 60000 65536"/>
                <a:gd name="T15" fmla="*/ 0 w 2080"/>
                <a:gd name="T16" fmla="*/ 0 h 4338"/>
                <a:gd name="T17" fmla="*/ 2080 w 2080"/>
                <a:gd name="T18" fmla="*/ 4338 h 4338"/>
              </a:gdLst>
              <a:ahLst/>
              <a:cxnLst>
                <a:cxn ang="T10">
                  <a:pos x="T0" y="T1"/>
                </a:cxn>
                <a:cxn ang="T11">
                  <a:pos x="T2" y="T3"/>
                </a:cxn>
                <a:cxn ang="T12">
                  <a:pos x="T4" y="T5"/>
                </a:cxn>
                <a:cxn ang="T13">
                  <a:pos x="T6" y="T7"/>
                </a:cxn>
                <a:cxn ang="T14">
                  <a:pos x="T8" y="T9"/>
                </a:cxn>
              </a:cxnLst>
              <a:rect l="T15" t="T16" r="T17" b="T18"/>
              <a:pathLst>
                <a:path w="2080" h="4338">
                  <a:moveTo>
                    <a:pt x="0" y="7"/>
                  </a:moveTo>
                  <a:lnTo>
                    <a:pt x="1870" y="4338"/>
                  </a:lnTo>
                  <a:lnTo>
                    <a:pt x="2080" y="4338"/>
                  </a:lnTo>
                  <a:lnTo>
                    <a:pt x="1033" y="0"/>
                  </a:lnTo>
                  <a:lnTo>
                    <a:pt x="0" y="7"/>
                  </a:lnTo>
                  <a:close/>
                </a:path>
              </a:pathLst>
            </a:custGeom>
            <a:gradFill rotWithShape="0">
              <a:gsLst>
                <a:gs pos="0">
                  <a:srgbClr val="000066"/>
                </a:gs>
                <a:gs pos="100000">
                  <a:srgbClr val="00004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5144" name="Rectangle 18"/>
            <p:cNvSpPr>
              <a:spLocks noChangeArrowheads="1"/>
            </p:cNvSpPr>
            <p:nvPr/>
          </p:nvSpPr>
          <p:spPr bwMode="auto">
            <a:xfrm>
              <a:off x="0" y="3914"/>
              <a:ext cx="5759" cy="431"/>
            </a:xfrm>
            <a:prstGeom prst="rect">
              <a:avLst/>
            </a:prstGeom>
            <a:solidFill>
              <a:srgbClr val="000044">
                <a:alpha val="50195"/>
              </a:srgbClr>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defTabSz="457200" fontAlgn="base">
                <a:spcBef>
                  <a:spcPts val="600"/>
                </a:spcBef>
                <a:spcAft>
                  <a:spcPct val="0"/>
                </a:spcAft>
                <a:buClr>
                  <a:srgbClr val="000000"/>
                </a:buClr>
                <a:buSzPct val="100000"/>
                <a:buFont typeface="Times New Roman" panose="02020603050405020304" pitchFamily="18" charset="0"/>
                <a:buNone/>
              </a:pPr>
              <a:endParaRPr lang="en-US" sz="2400">
                <a:solidFill>
                  <a:srgbClr val="FFFFFF"/>
                </a:solidFill>
                <a:latin typeface="Times New Roman" panose="02020603050405020304" pitchFamily="18" charset="0"/>
              </a:endParaRPr>
            </a:p>
          </p:txBody>
        </p:sp>
        <p:sp>
          <p:nvSpPr>
            <p:cNvPr id="5145" name="Freeform 19"/>
            <p:cNvSpPr>
              <a:spLocks noChangeArrowheads="1"/>
            </p:cNvSpPr>
            <p:nvPr/>
          </p:nvSpPr>
          <p:spPr bwMode="auto">
            <a:xfrm>
              <a:off x="2583" y="3927"/>
              <a:ext cx="1035" cy="419"/>
            </a:xfrm>
            <a:custGeom>
              <a:avLst/>
              <a:gdLst>
                <a:gd name="T0" fmla="*/ 1019 w 1036"/>
                <a:gd name="T1" fmla="*/ 0 h 420"/>
                <a:gd name="T2" fmla="*/ 0 w 1036"/>
                <a:gd name="T3" fmla="*/ 409 h 420"/>
                <a:gd name="T4" fmla="*/ 24 w 1036"/>
                <a:gd name="T5" fmla="*/ 412 h 420"/>
                <a:gd name="T6" fmla="*/ 1028 w 1036"/>
                <a:gd name="T7" fmla="*/ 16 h 420"/>
                <a:gd name="T8" fmla="*/ 1019 w 1036"/>
                <a:gd name="T9" fmla="*/ 0 h 420"/>
                <a:gd name="T10" fmla="*/ 0 60000 65536"/>
                <a:gd name="T11" fmla="*/ 0 60000 65536"/>
                <a:gd name="T12" fmla="*/ 0 60000 65536"/>
                <a:gd name="T13" fmla="*/ 0 60000 65536"/>
                <a:gd name="T14" fmla="*/ 0 60000 65536"/>
                <a:gd name="T15" fmla="*/ 0 w 1036"/>
                <a:gd name="T16" fmla="*/ 0 h 420"/>
                <a:gd name="T17" fmla="*/ 1036 w 1036"/>
                <a:gd name="T18" fmla="*/ 420 h 420"/>
              </a:gdLst>
              <a:ahLst/>
              <a:cxnLst>
                <a:cxn ang="T10">
                  <a:pos x="T0" y="T1"/>
                </a:cxn>
                <a:cxn ang="T11">
                  <a:pos x="T2" y="T3"/>
                </a:cxn>
                <a:cxn ang="T12">
                  <a:pos x="T4" y="T5"/>
                </a:cxn>
                <a:cxn ang="T13">
                  <a:pos x="T6" y="T7"/>
                </a:cxn>
                <a:cxn ang="T14">
                  <a:pos x="T8" y="T9"/>
                </a:cxn>
              </a:cxnLst>
              <a:rect l="T15" t="T16" r="T17" b="T18"/>
              <a:pathLst>
                <a:path w="1036" h="420">
                  <a:moveTo>
                    <a:pt x="1027" y="0"/>
                  </a:moveTo>
                  <a:cubicBezTo>
                    <a:pt x="508" y="159"/>
                    <a:pt x="167" y="347"/>
                    <a:pt x="0" y="417"/>
                  </a:cubicBezTo>
                  <a:cubicBezTo>
                    <a:pt x="0" y="417"/>
                    <a:pt x="12" y="418"/>
                    <a:pt x="24" y="420"/>
                  </a:cubicBezTo>
                  <a:cubicBezTo>
                    <a:pt x="237" y="321"/>
                    <a:pt x="708" y="105"/>
                    <a:pt x="1036" y="16"/>
                  </a:cubicBezTo>
                  <a:cubicBezTo>
                    <a:pt x="1036" y="16"/>
                    <a:pt x="1027" y="0"/>
                    <a:pt x="1027" y="0"/>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5146" name="Freeform 20"/>
            <p:cNvSpPr>
              <a:spLocks noChangeArrowheads="1"/>
            </p:cNvSpPr>
            <p:nvPr/>
          </p:nvSpPr>
          <p:spPr bwMode="auto">
            <a:xfrm rot="18900000" flipH="1">
              <a:off x="1486" y="3894"/>
              <a:ext cx="1059" cy="479"/>
            </a:xfrm>
            <a:custGeom>
              <a:avLst/>
              <a:gdLst>
                <a:gd name="T0" fmla="*/ 0 w 4763"/>
                <a:gd name="T1" fmla="*/ 0 h 1845"/>
                <a:gd name="T2" fmla="*/ 0 w 4763"/>
                <a:gd name="T3" fmla="*/ 0 h 1845"/>
                <a:gd name="T4" fmla="*/ 0 w 4763"/>
                <a:gd name="T5" fmla="*/ 0 h 1845"/>
                <a:gd name="T6" fmla="*/ 0 w 4763"/>
                <a:gd name="T7" fmla="*/ 0 h 1845"/>
                <a:gd name="T8" fmla="*/ 0 w 4763"/>
                <a:gd name="T9" fmla="*/ 0 h 1845"/>
                <a:gd name="T10" fmla="*/ 0 60000 65536"/>
                <a:gd name="T11" fmla="*/ 0 60000 65536"/>
                <a:gd name="T12" fmla="*/ 0 60000 65536"/>
                <a:gd name="T13" fmla="*/ 0 60000 65536"/>
                <a:gd name="T14" fmla="*/ 0 60000 65536"/>
                <a:gd name="T15" fmla="*/ 0 w 4763"/>
                <a:gd name="T16" fmla="*/ 0 h 1845"/>
                <a:gd name="T17" fmla="*/ 4763 w 4763"/>
                <a:gd name="T18" fmla="*/ 1845 h 1845"/>
              </a:gdLst>
              <a:ahLst/>
              <a:cxnLst>
                <a:cxn ang="T10">
                  <a:pos x="T0" y="T1"/>
                </a:cxn>
                <a:cxn ang="T11">
                  <a:pos x="T2" y="T3"/>
                </a:cxn>
                <a:cxn ang="T12">
                  <a:pos x="T4" y="T5"/>
                </a:cxn>
                <a:cxn ang="T13">
                  <a:pos x="T6" y="T7"/>
                </a:cxn>
                <a:cxn ang="T14">
                  <a:pos x="T8" y="T9"/>
                </a:cxn>
              </a:cxnLst>
              <a:rect l="T15" t="T16" r="T17" b="T18"/>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5147" name="Freeform 21"/>
            <p:cNvSpPr>
              <a:spLocks noChangeArrowheads="1"/>
            </p:cNvSpPr>
            <p:nvPr/>
          </p:nvSpPr>
          <p:spPr bwMode="auto">
            <a:xfrm rot="18900000" flipH="1">
              <a:off x="766" y="3894"/>
              <a:ext cx="1059" cy="479"/>
            </a:xfrm>
            <a:custGeom>
              <a:avLst/>
              <a:gdLst>
                <a:gd name="T0" fmla="*/ 0 w 4763"/>
                <a:gd name="T1" fmla="*/ 0 h 1845"/>
                <a:gd name="T2" fmla="*/ 0 w 4763"/>
                <a:gd name="T3" fmla="*/ 0 h 1845"/>
                <a:gd name="T4" fmla="*/ 0 w 4763"/>
                <a:gd name="T5" fmla="*/ 0 h 1845"/>
                <a:gd name="T6" fmla="*/ 0 w 4763"/>
                <a:gd name="T7" fmla="*/ 0 h 1845"/>
                <a:gd name="T8" fmla="*/ 0 w 4763"/>
                <a:gd name="T9" fmla="*/ 0 h 1845"/>
                <a:gd name="T10" fmla="*/ 0 60000 65536"/>
                <a:gd name="T11" fmla="*/ 0 60000 65536"/>
                <a:gd name="T12" fmla="*/ 0 60000 65536"/>
                <a:gd name="T13" fmla="*/ 0 60000 65536"/>
                <a:gd name="T14" fmla="*/ 0 60000 65536"/>
                <a:gd name="T15" fmla="*/ 0 w 4763"/>
                <a:gd name="T16" fmla="*/ 0 h 1845"/>
                <a:gd name="T17" fmla="*/ 4763 w 4763"/>
                <a:gd name="T18" fmla="*/ 1845 h 1845"/>
              </a:gdLst>
              <a:ahLst/>
              <a:cxnLst>
                <a:cxn ang="T10">
                  <a:pos x="T0" y="T1"/>
                </a:cxn>
                <a:cxn ang="T11">
                  <a:pos x="T2" y="T3"/>
                </a:cxn>
                <a:cxn ang="T12">
                  <a:pos x="T4" y="T5"/>
                </a:cxn>
                <a:cxn ang="T13">
                  <a:pos x="T6" y="T7"/>
                </a:cxn>
                <a:cxn ang="T14">
                  <a:pos x="T8" y="T9"/>
                </a:cxn>
              </a:cxnLst>
              <a:rect l="T15" t="T16" r="T17" b="T18"/>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5148" name="Freeform 22"/>
            <p:cNvSpPr>
              <a:spLocks noChangeArrowheads="1"/>
            </p:cNvSpPr>
            <p:nvPr/>
          </p:nvSpPr>
          <p:spPr bwMode="auto">
            <a:xfrm rot="18900000" flipH="1">
              <a:off x="31" y="3863"/>
              <a:ext cx="1033" cy="486"/>
            </a:xfrm>
            <a:custGeom>
              <a:avLst/>
              <a:gdLst>
                <a:gd name="T0" fmla="*/ 0 w 4763"/>
                <a:gd name="T1" fmla="*/ 0 h 1845"/>
                <a:gd name="T2" fmla="*/ 0 w 4763"/>
                <a:gd name="T3" fmla="*/ 0 h 1845"/>
                <a:gd name="T4" fmla="*/ 0 w 4763"/>
                <a:gd name="T5" fmla="*/ 0 h 1845"/>
                <a:gd name="T6" fmla="*/ 0 w 4763"/>
                <a:gd name="T7" fmla="*/ 0 h 1845"/>
                <a:gd name="T8" fmla="*/ 0 w 4763"/>
                <a:gd name="T9" fmla="*/ 0 h 1845"/>
                <a:gd name="T10" fmla="*/ 0 60000 65536"/>
                <a:gd name="T11" fmla="*/ 0 60000 65536"/>
                <a:gd name="T12" fmla="*/ 0 60000 65536"/>
                <a:gd name="T13" fmla="*/ 0 60000 65536"/>
                <a:gd name="T14" fmla="*/ 0 60000 65536"/>
                <a:gd name="T15" fmla="*/ 0 w 4763"/>
                <a:gd name="T16" fmla="*/ 0 h 1845"/>
                <a:gd name="T17" fmla="*/ 4763 w 4763"/>
                <a:gd name="T18" fmla="*/ 1845 h 1845"/>
              </a:gdLst>
              <a:ahLst/>
              <a:cxnLst>
                <a:cxn ang="T10">
                  <a:pos x="T0" y="T1"/>
                </a:cxn>
                <a:cxn ang="T11">
                  <a:pos x="T2" y="T3"/>
                </a:cxn>
                <a:cxn ang="T12">
                  <a:pos x="T4" y="T5"/>
                </a:cxn>
                <a:cxn ang="T13">
                  <a:pos x="T6" y="T7"/>
                </a:cxn>
                <a:cxn ang="T14">
                  <a:pos x="T8" y="T9"/>
                </a:cxn>
              </a:cxnLst>
              <a:rect l="T15" t="T16" r="T17" b="T18"/>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5149" name="Freeform 23"/>
            <p:cNvSpPr>
              <a:spLocks noChangeArrowheads="1"/>
            </p:cNvSpPr>
            <p:nvPr/>
          </p:nvSpPr>
          <p:spPr bwMode="auto">
            <a:xfrm flipH="1" flipV="1">
              <a:off x="576" y="3919"/>
              <a:ext cx="3551" cy="431"/>
            </a:xfrm>
            <a:custGeom>
              <a:avLst/>
              <a:gdLst>
                <a:gd name="T0" fmla="*/ 0 w 4763"/>
                <a:gd name="T1" fmla="*/ 0 h 1845"/>
                <a:gd name="T2" fmla="*/ 452 w 4763"/>
                <a:gd name="T3" fmla="*/ 0 h 1845"/>
                <a:gd name="T4" fmla="*/ 455 w 4763"/>
                <a:gd name="T5" fmla="*/ 0 h 1845"/>
                <a:gd name="T6" fmla="*/ 1 w 4763"/>
                <a:gd name="T7" fmla="*/ 0 h 1845"/>
                <a:gd name="T8" fmla="*/ 0 w 4763"/>
                <a:gd name="T9" fmla="*/ 0 h 1845"/>
                <a:gd name="T10" fmla="*/ 0 60000 65536"/>
                <a:gd name="T11" fmla="*/ 0 60000 65536"/>
                <a:gd name="T12" fmla="*/ 0 60000 65536"/>
                <a:gd name="T13" fmla="*/ 0 60000 65536"/>
                <a:gd name="T14" fmla="*/ 0 60000 65536"/>
                <a:gd name="T15" fmla="*/ 0 w 4763"/>
                <a:gd name="T16" fmla="*/ 0 h 1845"/>
                <a:gd name="T17" fmla="*/ 4763 w 4763"/>
                <a:gd name="T18" fmla="*/ 1845 h 1845"/>
              </a:gdLst>
              <a:ahLst/>
              <a:cxnLst>
                <a:cxn ang="T10">
                  <a:pos x="T0" y="T1"/>
                </a:cxn>
                <a:cxn ang="T11">
                  <a:pos x="T2" y="T3"/>
                </a:cxn>
                <a:cxn ang="T12">
                  <a:pos x="T4" y="T5"/>
                </a:cxn>
                <a:cxn ang="T13">
                  <a:pos x="T6" y="T7"/>
                </a:cxn>
                <a:cxn ang="T14">
                  <a:pos x="T8" y="T9"/>
                </a:cxn>
              </a:cxnLst>
              <a:rect l="T15" t="T16" r="T17" b="T18"/>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5150" name="Freeform 24"/>
            <p:cNvSpPr>
              <a:spLocks noChangeArrowheads="1"/>
            </p:cNvSpPr>
            <p:nvPr/>
          </p:nvSpPr>
          <p:spPr bwMode="auto">
            <a:xfrm flipH="1" flipV="1">
              <a:off x="240" y="3919"/>
              <a:ext cx="1535" cy="431"/>
            </a:xfrm>
            <a:custGeom>
              <a:avLst/>
              <a:gdLst>
                <a:gd name="T0" fmla="*/ 0 w 4763"/>
                <a:gd name="T1" fmla="*/ 0 h 1845"/>
                <a:gd name="T2" fmla="*/ 1 w 4763"/>
                <a:gd name="T3" fmla="*/ 0 h 1845"/>
                <a:gd name="T4" fmla="*/ 1 w 4763"/>
                <a:gd name="T5" fmla="*/ 0 h 1845"/>
                <a:gd name="T6" fmla="*/ 0 w 4763"/>
                <a:gd name="T7" fmla="*/ 0 h 1845"/>
                <a:gd name="T8" fmla="*/ 0 w 4763"/>
                <a:gd name="T9" fmla="*/ 0 h 1845"/>
                <a:gd name="T10" fmla="*/ 0 60000 65536"/>
                <a:gd name="T11" fmla="*/ 0 60000 65536"/>
                <a:gd name="T12" fmla="*/ 0 60000 65536"/>
                <a:gd name="T13" fmla="*/ 0 60000 65536"/>
                <a:gd name="T14" fmla="*/ 0 60000 65536"/>
                <a:gd name="T15" fmla="*/ 0 w 4763"/>
                <a:gd name="T16" fmla="*/ 0 h 1845"/>
                <a:gd name="T17" fmla="*/ 4763 w 4763"/>
                <a:gd name="T18" fmla="*/ 1845 h 1845"/>
              </a:gdLst>
              <a:ahLst/>
              <a:cxnLst>
                <a:cxn ang="T10">
                  <a:pos x="T0" y="T1"/>
                </a:cxn>
                <a:cxn ang="T11">
                  <a:pos x="T2" y="T3"/>
                </a:cxn>
                <a:cxn ang="T12">
                  <a:pos x="T4" y="T5"/>
                </a:cxn>
                <a:cxn ang="T13">
                  <a:pos x="T6" y="T7"/>
                </a:cxn>
                <a:cxn ang="T14">
                  <a:pos x="T8" y="T9"/>
                </a:cxn>
              </a:cxnLst>
              <a:rect l="T15" t="T16" r="T17" b="T18"/>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5151" name="Freeform 25"/>
            <p:cNvSpPr>
              <a:spLocks noChangeArrowheads="1"/>
            </p:cNvSpPr>
            <p:nvPr/>
          </p:nvSpPr>
          <p:spPr bwMode="auto">
            <a:xfrm flipH="1" flipV="1">
              <a:off x="3036" y="3967"/>
              <a:ext cx="1331" cy="382"/>
            </a:xfrm>
            <a:custGeom>
              <a:avLst/>
              <a:gdLst>
                <a:gd name="T0" fmla="*/ 0 w 4763"/>
                <a:gd name="T1" fmla="*/ 0 h 1845"/>
                <a:gd name="T2" fmla="*/ 0 w 4763"/>
                <a:gd name="T3" fmla="*/ 0 h 1845"/>
                <a:gd name="T4" fmla="*/ 0 w 4763"/>
                <a:gd name="T5" fmla="*/ 0 h 1845"/>
                <a:gd name="T6" fmla="*/ 0 w 4763"/>
                <a:gd name="T7" fmla="*/ 0 h 1845"/>
                <a:gd name="T8" fmla="*/ 0 w 4763"/>
                <a:gd name="T9" fmla="*/ 0 h 1845"/>
                <a:gd name="T10" fmla="*/ 0 60000 65536"/>
                <a:gd name="T11" fmla="*/ 0 60000 65536"/>
                <a:gd name="T12" fmla="*/ 0 60000 65536"/>
                <a:gd name="T13" fmla="*/ 0 60000 65536"/>
                <a:gd name="T14" fmla="*/ 0 60000 65536"/>
                <a:gd name="T15" fmla="*/ 0 w 4763"/>
                <a:gd name="T16" fmla="*/ 0 h 1845"/>
                <a:gd name="T17" fmla="*/ 4763 w 4763"/>
                <a:gd name="T18" fmla="*/ 1845 h 1845"/>
              </a:gdLst>
              <a:ahLst/>
              <a:cxnLst>
                <a:cxn ang="T10">
                  <a:pos x="T0" y="T1"/>
                </a:cxn>
                <a:cxn ang="T11">
                  <a:pos x="T2" y="T3"/>
                </a:cxn>
                <a:cxn ang="T12">
                  <a:pos x="T4" y="T5"/>
                </a:cxn>
                <a:cxn ang="T13">
                  <a:pos x="T6" y="T7"/>
                </a:cxn>
                <a:cxn ang="T14">
                  <a:pos x="T8" y="T9"/>
                </a:cxn>
              </a:cxnLst>
              <a:rect l="T15" t="T16" r="T17" b="T18"/>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5152" name="Freeform 26"/>
            <p:cNvSpPr>
              <a:spLocks noChangeArrowheads="1"/>
            </p:cNvSpPr>
            <p:nvPr/>
          </p:nvSpPr>
          <p:spPr bwMode="auto">
            <a:xfrm flipH="1" flipV="1">
              <a:off x="3984" y="3919"/>
              <a:ext cx="1535" cy="431"/>
            </a:xfrm>
            <a:custGeom>
              <a:avLst/>
              <a:gdLst>
                <a:gd name="T0" fmla="*/ 0 w 4763"/>
                <a:gd name="T1" fmla="*/ 0 h 1845"/>
                <a:gd name="T2" fmla="*/ 1 w 4763"/>
                <a:gd name="T3" fmla="*/ 0 h 1845"/>
                <a:gd name="T4" fmla="*/ 1 w 4763"/>
                <a:gd name="T5" fmla="*/ 0 h 1845"/>
                <a:gd name="T6" fmla="*/ 0 w 4763"/>
                <a:gd name="T7" fmla="*/ 0 h 1845"/>
                <a:gd name="T8" fmla="*/ 0 w 4763"/>
                <a:gd name="T9" fmla="*/ 0 h 1845"/>
                <a:gd name="T10" fmla="*/ 0 60000 65536"/>
                <a:gd name="T11" fmla="*/ 0 60000 65536"/>
                <a:gd name="T12" fmla="*/ 0 60000 65536"/>
                <a:gd name="T13" fmla="*/ 0 60000 65536"/>
                <a:gd name="T14" fmla="*/ 0 60000 65536"/>
                <a:gd name="T15" fmla="*/ 0 w 4763"/>
                <a:gd name="T16" fmla="*/ 0 h 1845"/>
                <a:gd name="T17" fmla="*/ 4763 w 4763"/>
                <a:gd name="T18" fmla="*/ 1845 h 1845"/>
              </a:gdLst>
              <a:ahLst/>
              <a:cxnLst>
                <a:cxn ang="T10">
                  <a:pos x="T0" y="T1"/>
                </a:cxn>
                <a:cxn ang="T11">
                  <a:pos x="T2" y="T3"/>
                </a:cxn>
                <a:cxn ang="T12">
                  <a:pos x="T4" y="T5"/>
                </a:cxn>
                <a:cxn ang="T13">
                  <a:pos x="T6" y="T7"/>
                </a:cxn>
                <a:cxn ang="T14">
                  <a:pos x="T8" y="T9"/>
                </a:cxn>
              </a:cxnLst>
              <a:rect l="T15" t="T16" r="T17" b="T18"/>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 name="Freeform 27"/>
            <p:cNvSpPr>
              <a:spLocks noChangeArrowheads="1"/>
            </p:cNvSpPr>
            <p:nvPr/>
          </p:nvSpPr>
          <p:spPr bwMode="auto">
            <a:xfrm flipH="1" flipV="1">
              <a:off x="3456" y="3919"/>
              <a:ext cx="2303" cy="431"/>
            </a:xfrm>
            <a:custGeom>
              <a:avLst/>
              <a:gdLst>
                <a:gd name="T0" fmla="*/ 0 w 4763"/>
                <a:gd name="T1" fmla="*/ 0 h 1845"/>
                <a:gd name="T2" fmla="*/ 14 w 4763"/>
                <a:gd name="T3" fmla="*/ 0 h 1845"/>
                <a:gd name="T4" fmla="*/ 14 w 4763"/>
                <a:gd name="T5" fmla="*/ 0 h 1845"/>
                <a:gd name="T6" fmla="*/ 0 w 4763"/>
                <a:gd name="T7" fmla="*/ 0 h 1845"/>
                <a:gd name="T8" fmla="*/ 0 w 4763"/>
                <a:gd name="T9" fmla="*/ 0 h 1845"/>
                <a:gd name="T10" fmla="*/ 0 60000 65536"/>
                <a:gd name="T11" fmla="*/ 0 60000 65536"/>
                <a:gd name="T12" fmla="*/ 0 60000 65536"/>
                <a:gd name="T13" fmla="*/ 0 60000 65536"/>
                <a:gd name="T14" fmla="*/ 0 60000 65536"/>
                <a:gd name="T15" fmla="*/ 0 w 4763"/>
                <a:gd name="T16" fmla="*/ 0 h 1845"/>
                <a:gd name="T17" fmla="*/ 4763 w 4763"/>
                <a:gd name="T18" fmla="*/ 1845 h 1845"/>
              </a:gdLst>
              <a:ahLst/>
              <a:cxnLst>
                <a:cxn ang="T10">
                  <a:pos x="T0" y="T1"/>
                </a:cxn>
                <a:cxn ang="T11">
                  <a:pos x="T2" y="T3"/>
                </a:cxn>
                <a:cxn ang="T12">
                  <a:pos x="T4" y="T5"/>
                </a:cxn>
                <a:cxn ang="T13">
                  <a:pos x="T6" y="T7"/>
                </a:cxn>
                <a:cxn ang="T14">
                  <a:pos x="T8" y="T9"/>
                </a:cxn>
              </a:cxnLst>
              <a:rect l="T15" t="T16" r="T17" b="T18"/>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5154" name="Rectangle 28"/>
            <p:cNvSpPr>
              <a:spLocks noChangeArrowheads="1"/>
            </p:cNvSpPr>
            <p:nvPr/>
          </p:nvSpPr>
          <p:spPr bwMode="auto">
            <a:xfrm>
              <a:off x="0" y="3940"/>
              <a:ext cx="5759" cy="13"/>
            </a:xfrm>
            <a:prstGeom prst="rect">
              <a:avLst/>
            </a:prstGeom>
            <a:gradFill rotWithShape="0">
              <a:gsLst>
                <a:gs pos="0">
                  <a:srgbClr val="000044"/>
                </a:gs>
                <a:gs pos="50000">
                  <a:srgbClr val="9CE157"/>
                </a:gs>
                <a:gs pos="100000">
                  <a:srgbClr val="000044"/>
                </a:gs>
              </a:gsLst>
              <a:lin ang="0" scaled="1"/>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defTabSz="457200" fontAlgn="base">
                <a:spcBef>
                  <a:spcPts val="600"/>
                </a:spcBef>
                <a:spcAft>
                  <a:spcPct val="0"/>
                </a:spcAft>
                <a:buClr>
                  <a:srgbClr val="000000"/>
                </a:buClr>
                <a:buSzPct val="100000"/>
                <a:buFont typeface="Times New Roman" panose="02020603050405020304" pitchFamily="18" charset="0"/>
                <a:buNone/>
              </a:pPr>
              <a:endParaRPr lang="en-US" sz="2400">
                <a:solidFill>
                  <a:srgbClr val="FFFFFF"/>
                </a:solidFill>
                <a:latin typeface="Times New Roman" panose="02020603050405020304" pitchFamily="18" charset="0"/>
              </a:endParaRPr>
            </a:p>
          </p:txBody>
        </p:sp>
      </p:grpSp>
      <p:sp>
        <p:nvSpPr>
          <p:cNvPr id="5123" name="Rectangle 29"/>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5124" name="Rectangle 30"/>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5125" name="Text Box 31"/>
          <p:cNvSpPr txBox="1">
            <a:spLocks noChangeArrowheads="1"/>
          </p:cNvSpPr>
          <p:nvPr/>
        </p:nvSpPr>
        <p:spPr bwMode="auto">
          <a:xfrm>
            <a:off x="712788" y="6313488"/>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defTabSz="457200" fontAlgn="base">
              <a:spcBef>
                <a:spcPts val="600"/>
              </a:spcBef>
              <a:spcAft>
                <a:spcPct val="0"/>
              </a:spcAft>
              <a:buClr>
                <a:srgbClr val="000000"/>
              </a:buClr>
              <a:buSzPct val="100000"/>
              <a:buFont typeface="Times New Roman" panose="02020603050405020304" pitchFamily="18" charset="0"/>
              <a:buNone/>
            </a:pPr>
            <a:endParaRPr lang="en-US" sz="2400">
              <a:solidFill>
                <a:srgbClr val="FFFFFF"/>
              </a:solidFill>
              <a:latin typeface="Times New Roman" panose="02020603050405020304" pitchFamily="18" charset="0"/>
            </a:endParaRPr>
          </a:p>
        </p:txBody>
      </p:sp>
      <p:sp>
        <p:nvSpPr>
          <p:cNvPr id="5126" name="Text Box 32"/>
          <p:cNvSpPr txBox="1">
            <a:spLocks noChangeArrowheads="1"/>
          </p:cNvSpPr>
          <p:nvPr/>
        </p:nvSpPr>
        <p:spPr bwMode="auto">
          <a:xfrm>
            <a:off x="3151188" y="6313488"/>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defTabSz="457200" fontAlgn="base">
              <a:spcBef>
                <a:spcPts val="600"/>
              </a:spcBef>
              <a:spcAft>
                <a:spcPct val="0"/>
              </a:spcAft>
              <a:buClr>
                <a:srgbClr val="000000"/>
              </a:buClr>
              <a:buSzPct val="100000"/>
              <a:buFont typeface="Times New Roman" panose="02020603050405020304" pitchFamily="18" charset="0"/>
              <a:buNone/>
            </a:pPr>
            <a:endParaRPr lang="en-US" sz="2400">
              <a:solidFill>
                <a:srgbClr val="FFFFFF"/>
              </a:solidFill>
              <a:latin typeface="Times New Roman" panose="02020603050405020304" pitchFamily="18" charset="0"/>
            </a:endParaRPr>
          </a:p>
        </p:txBody>
      </p:sp>
      <p:sp>
        <p:nvSpPr>
          <p:cNvPr id="5153" name="Rectangle 33"/>
          <p:cNvSpPr>
            <a:spLocks noGrp="1" noChangeArrowheads="1"/>
          </p:cNvSpPr>
          <p:nvPr>
            <p:ph type="sldNum"/>
          </p:nvPr>
        </p:nvSpPr>
        <p:spPr bwMode="auto">
          <a:xfrm>
            <a:off x="6580188" y="6313488"/>
            <a:ext cx="19034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eaLnBrk="1" hangingPunct="1">
              <a:spcBef>
                <a:spcPct val="0"/>
              </a:spcBef>
              <a:buClrTx/>
              <a:buSzPct val="100000"/>
              <a:buFontTx/>
              <a:buNone/>
              <a:tabLst>
                <a:tab pos="723900" algn="l"/>
                <a:tab pos="1447800" algn="l"/>
              </a:tabLst>
              <a:defRPr sz="1400" smtClean="0">
                <a:solidFill>
                  <a:srgbClr val="FFFFFF"/>
                </a:solidFill>
                <a:latin typeface="Arial" panose="020B0604020202020204" pitchFamily="34" charset="0"/>
              </a:defRPr>
            </a:lvl1pPr>
          </a:lstStyle>
          <a:p>
            <a:pPr defTabSz="457200" fontAlgn="base">
              <a:spcAft>
                <a:spcPct val="0"/>
              </a:spcAft>
              <a:defRPr/>
            </a:pPr>
            <a:fld id="{C49900D9-71D9-45F9-BBA6-1C05CC3A772B}" type="slidenum">
              <a:rPr lang="en-US"/>
              <a:pPr defTabSz="457200" fontAlgn="base">
                <a:spcAft>
                  <a:spcPct val="0"/>
                </a:spcAft>
                <a:defRPr/>
              </a:pPr>
              <a:t>‹#›</a:t>
            </a:fld>
            <a:endParaRPr lang="en-US"/>
          </a:p>
        </p:txBody>
      </p:sp>
    </p:spTree>
    <p:extLst>
      <p:ext uri="{BB962C8B-B14F-4D97-AF65-F5344CB8AC3E}">
        <p14:creationId xmlns:p14="http://schemas.microsoft.com/office/powerpoint/2010/main" val="157586950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CC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CC00"/>
          </a:solidFill>
          <a:latin typeface="Arial Black" pitchFamily="32" charset="0"/>
          <a:ea typeface="Lucida Sans Unicode" charset="0"/>
          <a:cs typeface="Lucida Sans Unicode"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CC00"/>
          </a:solidFill>
          <a:latin typeface="Arial Black" pitchFamily="32" charset="0"/>
          <a:ea typeface="Lucida Sans Unicode" charset="0"/>
          <a:cs typeface="Lucida Sans Unicode"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CC00"/>
          </a:solidFill>
          <a:latin typeface="Arial Black" pitchFamily="32" charset="0"/>
          <a:ea typeface="Lucida Sans Unicode" charset="0"/>
          <a:cs typeface="Lucida Sans Unicode"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CC00"/>
          </a:solidFill>
          <a:latin typeface="Arial Black" pitchFamily="32" charset="0"/>
          <a:ea typeface="Lucida Sans Unicode" charset="0"/>
          <a:cs typeface="Lucida Sans Unicode"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FFCC00"/>
          </a:solidFill>
          <a:latin typeface="Arial Black" pitchFamily="32" charset="0"/>
          <a:ea typeface="Lucida Sans Unicode" charset="0"/>
          <a:cs typeface="Lucida Sans Unicode"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FFCC00"/>
          </a:solidFill>
          <a:latin typeface="Arial Black" pitchFamily="32" charset="0"/>
          <a:ea typeface="Lucida Sans Unicode" charset="0"/>
          <a:cs typeface="Lucida Sans Unicode"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FFCC00"/>
          </a:solidFill>
          <a:latin typeface="Arial Black" pitchFamily="32" charset="0"/>
          <a:ea typeface="Lucida Sans Unicode" charset="0"/>
          <a:cs typeface="Lucida Sans Unicode"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FFCC00"/>
          </a:solidFill>
          <a:latin typeface="Arial Black" pitchFamily="32" charset="0"/>
          <a:ea typeface="Lucida Sans Unicode" charset="0"/>
          <a:cs typeface="Lucida Sans Unicode"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200">
          <a:solidFill>
            <a:srgbClr val="FFFFFF"/>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2800">
          <a:solidFill>
            <a:srgbClr val="FFFFFF"/>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a:solidFill>
            <a:srgbClr val="FFFFFF"/>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FFFFFF"/>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FFFFFF"/>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FFFFFF"/>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FFFFFF"/>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9.xml"/><Relationship Id="rId5" Type="http://schemas.openxmlformats.org/officeDocument/2006/relationships/image" Target="../media/image27.pn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9.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9.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9.xml"/><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29.xml"/><Relationship Id="rId5" Type="http://schemas.openxmlformats.org/officeDocument/2006/relationships/image" Target="../media/image48.png"/><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29.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40.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40.xml"/><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40.xml"/><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40.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40.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9.xml"/><Relationship Id="rId1" Type="http://schemas.openxmlformats.org/officeDocument/2006/relationships/slideLayout" Target="../slideLayouts/slideLayout40.xml"/><Relationship Id="rId5" Type="http://schemas.openxmlformats.org/officeDocument/2006/relationships/image" Target="../media/image70.png"/><Relationship Id="rId4" Type="http://schemas.openxmlformats.org/officeDocument/2006/relationships/image" Target="../media/image69.jpe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40.xml"/><Relationship Id="rId5" Type="http://schemas.openxmlformats.org/officeDocument/2006/relationships/image" Target="../media/image72.png"/><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40.xml"/><Relationship Id="rId5" Type="http://schemas.openxmlformats.org/officeDocument/2006/relationships/image" Target="../media/image75.png"/><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40.xml"/><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40.xml"/><Relationship Id="rId5" Type="http://schemas.openxmlformats.org/officeDocument/2006/relationships/image" Target="../media/image79.png"/><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40.xml"/><Relationship Id="rId5" Type="http://schemas.openxmlformats.org/officeDocument/2006/relationships/image" Target="../media/image81.png"/><Relationship Id="rId4" Type="http://schemas.openxmlformats.org/officeDocument/2006/relationships/image" Target="../media/image80.jpeg"/></Relationships>
</file>

<file path=ppt/slides/_rels/slide41.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png"/><Relationship Id="rId2" Type="http://schemas.openxmlformats.org/officeDocument/2006/relationships/notesSlide" Target="../notesSlides/notesSlide39.xml"/><Relationship Id="rId1" Type="http://schemas.openxmlformats.org/officeDocument/2006/relationships/slideLayout" Target="../slideLayouts/slideLayout40.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jpeg"/></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0.xml"/><Relationship Id="rId1" Type="http://schemas.openxmlformats.org/officeDocument/2006/relationships/slideLayout" Target="../slideLayouts/slideLayout40.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9.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9.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81000"/>
            <a:ext cx="2003425" cy="2209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283" name="Text Box 2"/>
          <p:cNvSpPr txBox="1">
            <a:spLocks noChangeArrowheads="1"/>
          </p:cNvSpPr>
          <p:nvPr/>
        </p:nvSpPr>
        <p:spPr bwMode="auto">
          <a:xfrm>
            <a:off x="914400" y="3517900"/>
            <a:ext cx="7721600"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defTabSz="457200" fontAlgn="base">
              <a:spcBef>
                <a:spcPct val="0"/>
              </a:spcBef>
              <a:spcAft>
                <a:spcPct val="0"/>
              </a:spcAft>
              <a:buClrTx/>
              <a:buFontTx/>
              <a:buNone/>
            </a:pPr>
            <a:r>
              <a:rPr lang="en-US" sz="4800" b="1">
                <a:solidFill>
                  <a:srgbClr val="003366"/>
                </a:solidFill>
                <a:latin typeface="Times New Roman" panose="02020603050405020304" pitchFamily="18" charset="0"/>
              </a:rPr>
              <a:t>The Late Bronze Age</a:t>
            </a:r>
          </a:p>
        </p:txBody>
      </p:sp>
      <p:sp>
        <p:nvSpPr>
          <p:cNvPr id="225284" name="Text Box 3"/>
          <p:cNvSpPr txBox="1">
            <a:spLocks noChangeArrowheads="1"/>
          </p:cNvSpPr>
          <p:nvPr/>
        </p:nvSpPr>
        <p:spPr bwMode="auto">
          <a:xfrm>
            <a:off x="1295400" y="4419600"/>
            <a:ext cx="6400800"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990600" algn="l"/>
                <a:tab pos="1905000" algn="l"/>
                <a:tab pos="2819400" algn="l"/>
                <a:tab pos="3733800" algn="l"/>
                <a:tab pos="4648200" algn="l"/>
                <a:tab pos="5562600" algn="l"/>
                <a:tab pos="6477000" algn="l"/>
                <a:tab pos="7391400" algn="l"/>
                <a:tab pos="8305800" algn="l"/>
                <a:tab pos="9220200" algn="l"/>
                <a:tab pos="10134600" algn="l"/>
                <a:tab pos="11049000" algn="l"/>
              </a:tabLst>
              <a:defRPr sz="32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1pPr>
            <a:lvl2pPr marL="990600" indent="-531813">
              <a:spcBef>
                <a:spcPts val="700"/>
              </a:spcBef>
              <a:buClr>
                <a:srgbClr val="000000"/>
              </a:buClr>
              <a:buSzPct val="100000"/>
              <a:buFont typeface="Times New Roman" panose="02020603050405020304" pitchFamily="18" charset="0"/>
              <a:tabLst>
                <a:tab pos="990600" algn="l"/>
                <a:tab pos="1905000" algn="l"/>
                <a:tab pos="2819400" algn="l"/>
                <a:tab pos="3733800" algn="l"/>
                <a:tab pos="4648200" algn="l"/>
                <a:tab pos="5562600" algn="l"/>
                <a:tab pos="6477000" algn="l"/>
                <a:tab pos="7391400" algn="l"/>
                <a:tab pos="8305800" algn="l"/>
                <a:tab pos="9220200" algn="l"/>
                <a:tab pos="10134600" algn="l"/>
                <a:tab pos="11049000" algn="l"/>
              </a:tabLst>
              <a:defRPr sz="28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90600" algn="l"/>
                <a:tab pos="1905000" algn="l"/>
                <a:tab pos="2819400" algn="l"/>
                <a:tab pos="3733800" algn="l"/>
                <a:tab pos="4648200" algn="l"/>
                <a:tab pos="5562600" algn="l"/>
                <a:tab pos="6477000" algn="l"/>
                <a:tab pos="7391400" algn="l"/>
                <a:tab pos="8305800" algn="l"/>
                <a:tab pos="9220200" algn="l"/>
                <a:tab pos="10134600" algn="l"/>
                <a:tab pos="11049000" algn="l"/>
              </a:tabLst>
              <a:defRPr sz="24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90600" algn="l"/>
                <a:tab pos="1905000" algn="l"/>
                <a:tab pos="2819400" algn="l"/>
                <a:tab pos="3733800" algn="l"/>
                <a:tab pos="4648200" algn="l"/>
                <a:tab pos="5562600" algn="l"/>
                <a:tab pos="6477000" algn="l"/>
                <a:tab pos="7391400" algn="l"/>
                <a:tab pos="8305800" algn="l"/>
                <a:tab pos="9220200" algn="l"/>
                <a:tab pos="10134600" algn="l"/>
                <a:tab pos="110490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90600" algn="l"/>
                <a:tab pos="1905000" algn="l"/>
                <a:tab pos="2819400" algn="l"/>
                <a:tab pos="3733800" algn="l"/>
                <a:tab pos="4648200" algn="l"/>
                <a:tab pos="5562600" algn="l"/>
                <a:tab pos="6477000" algn="l"/>
                <a:tab pos="7391400" algn="l"/>
                <a:tab pos="8305800" algn="l"/>
                <a:tab pos="9220200" algn="l"/>
                <a:tab pos="10134600" algn="l"/>
                <a:tab pos="110490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90600" algn="l"/>
                <a:tab pos="1905000" algn="l"/>
                <a:tab pos="2819400" algn="l"/>
                <a:tab pos="3733800" algn="l"/>
                <a:tab pos="4648200" algn="l"/>
                <a:tab pos="5562600" algn="l"/>
                <a:tab pos="6477000" algn="l"/>
                <a:tab pos="7391400" algn="l"/>
                <a:tab pos="8305800" algn="l"/>
                <a:tab pos="9220200" algn="l"/>
                <a:tab pos="10134600" algn="l"/>
                <a:tab pos="110490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90600" algn="l"/>
                <a:tab pos="1905000" algn="l"/>
                <a:tab pos="2819400" algn="l"/>
                <a:tab pos="3733800" algn="l"/>
                <a:tab pos="4648200" algn="l"/>
                <a:tab pos="5562600" algn="l"/>
                <a:tab pos="6477000" algn="l"/>
                <a:tab pos="7391400" algn="l"/>
                <a:tab pos="8305800" algn="l"/>
                <a:tab pos="9220200" algn="l"/>
                <a:tab pos="10134600" algn="l"/>
                <a:tab pos="110490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90600" algn="l"/>
                <a:tab pos="1905000" algn="l"/>
                <a:tab pos="2819400" algn="l"/>
                <a:tab pos="3733800" algn="l"/>
                <a:tab pos="4648200" algn="l"/>
                <a:tab pos="5562600" algn="l"/>
                <a:tab pos="6477000" algn="l"/>
                <a:tab pos="7391400" algn="l"/>
                <a:tab pos="8305800" algn="l"/>
                <a:tab pos="9220200" algn="l"/>
                <a:tab pos="10134600" algn="l"/>
                <a:tab pos="110490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90600" algn="l"/>
                <a:tab pos="1905000" algn="l"/>
                <a:tab pos="2819400" algn="l"/>
                <a:tab pos="3733800" algn="l"/>
                <a:tab pos="4648200" algn="l"/>
                <a:tab pos="5562600" algn="l"/>
                <a:tab pos="6477000" algn="l"/>
                <a:tab pos="7391400" algn="l"/>
                <a:tab pos="8305800" algn="l"/>
                <a:tab pos="9220200" algn="l"/>
                <a:tab pos="10134600" algn="l"/>
                <a:tab pos="110490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lvl="1" algn="ctr" defTabSz="457200" fontAlgn="base">
              <a:spcAft>
                <a:spcPct val="0"/>
              </a:spcAft>
              <a:buClrTx/>
              <a:buFontTx/>
              <a:buNone/>
            </a:pPr>
            <a:r>
              <a:rPr lang="en-US" dirty="0"/>
              <a:t>The Third Phase of Civilization</a:t>
            </a:r>
          </a:p>
          <a:p>
            <a:pPr lvl="1" algn="ctr" defTabSz="457200" fontAlgn="base">
              <a:spcAft>
                <a:spcPct val="0"/>
              </a:spcAft>
              <a:buClrTx/>
              <a:buFontTx/>
              <a:buNone/>
            </a:pPr>
            <a:r>
              <a:rPr lang="en-US" dirty="0"/>
              <a:t>(c. </a:t>
            </a:r>
            <a:r>
              <a:rPr lang="en-US" dirty="0" smtClean="0"/>
              <a:t>1550-1200 </a:t>
            </a:r>
            <a:r>
              <a:rPr lang="en-US" dirty="0"/>
              <a:t>BCE)</a:t>
            </a:r>
          </a:p>
        </p:txBody>
      </p:sp>
      <p:pic>
        <p:nvPicPr>
          <p:cNvPr id="22528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81000"/>
            <a:ext cx="1503363" cy="2209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28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381000"/>
            <a:ext cx="1647825" cy="2209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667961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762000"/>
            <a:ext cx="4000500" cy="5334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37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762000"/>
            <a:ext cx="4057650" cy="5410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634519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81000"/>
            <a:ext cx="5029200" cy="3868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76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987800"/>
            <a:ext cx="3810000" cy="2870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76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228600"/>
            <a:ext cx="3136900" cy="3429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850585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457200"/>
            <a:ext cx="4724400" cy="3543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78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4038600"/>
            <a:ext cx="3365500" cy="2103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78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3657600"/>
            <a:ext cx="1889125" cy="2781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781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533400"/>
            <a:ext cx="2309813" cy="3276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7814"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609600"/>
            <a:ext cx="2003425" cy="2895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7815"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2200" y="4572000"/>
            <a:ext cx="2628900" cy="15668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404129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762000"/>
            <a:ext cx="7566025" cy="5548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698095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8600"/>
            <a:ext cx="6477000" cy="4857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190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733800"/>
            <a:ext cx="3886200" cy="2914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993461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533400"/>
            <a:ext cx="7286625" cy="5715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813023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533400"/>
            <a:ext cx="7315200" cy="5486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012896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762000"/>
            <a:ext cx="6324600" cy="52117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263184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838200"/>
            <a:ext cx="6858000" cy="5143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869250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ext Box 1"/>
          <p:cNvSpPr txBox="1">
            <a:spLocks noChangeArrowheads="1"/>
          </p:cNvSpPr>
          <p:nvPr/>
        </p:nvSpPr>
        <p:spPr bwMode="auto">
          <a:xfrm>
            <a:off x="1173163" y="312738"/>
            <a:ext cx="7772400" cy="1431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spcBef>
                <a:spcPct val="0"/>
              </a:spcBef>
              <a:spcAft>
                <a:spcPct val="0"/>
              </a:spcAft>
              <a:buClrTx/>
              <a:buFontTx/>
              <a:buNone/>
            </a:pPr>
            <a:r>
              <a:rPr lang="en-US" sz="4400">
                <a:solidFill>
                  <a:srgbClr val="003366"/>
                </a:solidFill>
                <a:latin typeface="Times New Roman" panose="02020603050405020304" pitchFamily="18" charset="0"/>
              </a:rPr>
              <a:t>The Egyptian Empire </a:t>
            </a:r>
            <a:br>
              <a:rPr lang="en-US" sz="4400">
                <a:solidFill>
                  <a:srgbClr val="003366"/>
                </a:solidFill>
                <a:latin typeface="Times New Roman" panose="02020603050405020304" pitchFamily="18" charset="0"/>
              </a:rPr>
            </a:br>
            <a:r>
              <a:rPr lang="en-US" sz="4400">
                <a:solidFill>
                  <a:srgbClr val="003366"/>
                </a:solidFill>
                <a:latin typeface="Times New Roman" panose="02020603050405020304" pitchFamily="18" charset="0"/>
              </a:rPr>
              <a:t>(c. 1570-1070)</a:t>
            </a:r>
          </a:p>
        </p:txBody>
      </p:sp>
      <p:sp>
        <p:nvSpPr>
          <p:cNvPr id="262147" name="Text Box 2"/>
          <p:cNvSpPr txBox="1">
            <a:spLocks noChangeArrowheads="1"/>
          </p:cNvSpPr>
          <p:nvPr/>
        </p:nvSpPr>
        <p:spPr bwMode="auto">
          <a:xfrm>
            <a:off x="1173163" y="1981200"/>
            <a:ext cx="77724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spcAft>
                <a:spcPct val="0"/>
              </a:spcAft>
              <a:buClr>
                <a:srgbClr val="0099CC"/>
              </a:buClr>
              <a:buSzPct val="80000"/>
              <a:buFont typeface="Wingdings" panose="05000000000000000000" pitchFamily="2" charset="2"/>
              <a:buChar char=""/>
            </a:pPr>
            <a:r>
              <a:rPr lang="en-US"/>
              <a:t>The New Kingdom</a:t>
            </a:r>
          </a:p>
        </p:txBody>
      </p:sp>
      <p:pic>
        <p:nvPicPr>
          <p:cNvPr id="2621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317875"/>
            <a:ext cx="4114800" cy="29987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2149" name="Text Box 4"/>
          <p:cNvSpPr txBox="1">
            <a:spLocks noChangeArrowheads="1"/>
          </p:cNvSpPr>
          <p:nvPr/>
        </p:nvSpPr>
        <p:spPr bwMode="auto">
          <a:xfrm>
            <a:off x="6629400" y="533400"/>
            <a:ext cx="2209800" cy="947738"/>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defTabSz="457200" fontAlgn="base">
              <a:spcBef>
                <a:spcPct val="0"/>
              </a:spcBef>
              <a:spcAft>
                <a:spcPct val="0"/>
              </a:spcAft>
              <a:buClrTx/>
              <a:buFontTx/>
              <a:buNone/>
            </a:pPr>
            <a:r>
              <a:rPr lang="en-US" sz="2000" b="1" dirty="0"/>
              <a:t>Key Terms</a:t>
            </a:r>
          </a:p>
          <a:p>
            <a:pPr defTabSz="457200" fontAlgn="base">
              <a:spcBef>
                <a:spcPct val="0"/>
              </a:spcBef>
              <a:spcAft>
                <a:spcPct val="0"/>
              </a:spcAft>
              <a:buClrTx/>
              <a:buFontTx/>
              <a:buNone/>
            </a:pPr>
            <a:r>
              <a:rPr lang="en-US" sz="1800" b="1" dirty="0" err="1" smtClean="0"/>
              <a:t>Amun</a:t>
            </a:r>
            <a:endParaRPr lang="en-US" sz="1800" b="1" dirty="0"/>
          </a:p>
          <a:p>
            <a:pPr defTabSz="457200" fontAlgn="base">
              <a:spcBef>
                <a:spcPct val="0"/>
              </a:spcBef>
              <a:spcAft>
                <a:spcPct val="0"/>
              </a:spcAft>
              <a:buClrTx/>
              <a:buFontTx/>
              <a:buNone/>
            </a:pPr>
            <a:r>
              <a:rPr lang="en-US" sz="1800" b="1" dirty="0" err="1"/>
              <a:t>Karnak</a:t>
            </a:r>
            <a:endParaRPr lang="en-US" sz="1800" b="1" dirty="0"/>
          </a:p>
        </p:txBody>
      </p:sp>
      <p:pic>
        <p:nvPicPr>
          <p:cNvPr id="26215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057400"/>
            <a:ext cx="3625850" cy="4191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491922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371600"/>
            <a:ext cx="3367088" cy="5105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7331" name="Text Box 2"/>
          <p:cNvSpPr txBox="1">
            <a:spLocks noChangeArrowheads="1"/>
          </p:cNvSpPr>
          <p:nvPr/>
        </p:nvSpPr>
        <p:spPr bwMode="auto">
          <a:xfrm>
            <a:off x="1173163" y="457200"/>
            <a:ext cx="7772400"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spcBef>
                <a:spcPct val="0"/>
              </a:spcBef>
              <a:spcAft>
                <a:spcPct val="0"/>
              </a:spcAft>
              <a:buClrTx/>
              <a:buFontTx/>
              <a:buNone/>
            </a:pPr>
            <a:r>
              <a:rPr lang="en-US" sz="4400" b="1">
                <a:solidFill>
                  <a:srgbClr val="003366"/>
                </a:solidFill>
                <a:latin typeface="Times New Roman" panose="02020603050405020304" pitchFamily="18" charset="0"/>
              </a:rPr>
              <a:t>Mycenae</a:t>
            </a:r>
            <a:r>
              <a:rPr lang="en-US" sz="4400">
                <a:solidFill>
                  <a:srgbClr val="003366"/>
                </a:solidFill>
                <a:latin typeface="Times New Roman" panose="02020603050405020304" pitchFamily="18" charset="0"/>
              </a:rPr>
              <a:t> (c. 1600-1100)</a:t>
            </a:r>
          </a:p>
        </p:txBody>
      </p:sp>
      <p:sp>
        <p:nvSpPr>
          <p:cNvPr id="227332" name="Text Box 3"/>
          <p:cNvSpPr txBox="1">
            <a:spLocks noChangeArrowheads="1"/>
          </p:cNvSpPr>
          <p:nvPr/>
        </p:nvSpPr>
        <p:spPr bwMode="auto">
          <a:xfrm>
            <a:off x="914400" y="1447800"/>
            <a:ext cx="4495800"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spcAft>
                <a:spcPct val="0"/>
              </a:spcAft>
              <a:buClr>
                <a:srgbClr val="0099CC"/>
              </a:buClr>
              <a:buSzPct val="80000"/>
              <a:buFont typeface="Wingdings" panose="05000000000000000000" pitchFamily="2" charset="2"/>
              <a:buChar char=""/>
            </a:pPr>
            <a:r>
              <a:rPr lang="en-US"/>
              <a:t>Legend</a:t>
            </a:r>
          </a:p>
        </p:txBody>
      </p:sp>
      <p:sp>
        <p:nvSpPr>
          <p:cNvPr id="227333" name="Text Box 4"/>
          <p:cNvSpPr txBox="1">
            <a:spLocks noChangeArrowheads="1"/>
          </p:cNvSpPr>
          <p:nvPr/>
        </p:nvSpPr>
        <p:spPr bwMode="auto">
          <a:xfrm>
            <a:off x="1447800" y="2286000"/>
            <a:ext cx="2667000" cy="681038"/>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defTabSz="457200" fontAlgn="base">
              <a:spcBef>
                <a:spcPct val="0"/>
              </a:spcBef>
              <a:spcAft>
                <a:spcPct val="0"/>
              </a:spcAft>
              <a:buClrTx/>
              <a:buFontTx/>
              <a:buNone/>
            </a:pPr>
            <a:r>
              <a:rPr lang="en-US" sz="2000" b="1"/>
              <a:t>Key Terms</a:t>
            </a:r>
          </a:p>
          <a:p>
            <a:pPr defTabSz="457200" fontAlgn="base">
              <a:spcBef>
                <a:spcPct val="0"/>
              </a:spcBef>
              <a:spcAft>
                <a:spcPct val="0"/>
              </a:spcAft>
              <a:buClrTx/>
              <a:buFontTx/>
              <a:buNone/>
            </a:pPr>
            <a:r>
              <a:rPr lang="en-US" sz="1800" b="1"/>
              <a:t>Trojan War</a:t>
            </a:r>
          </a:p>
        </p:txBody>
      </p:sp>
      <p:pic>
        <p:nvPicPr>
          <p:cNvPr id="22733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3673475"/>
            <a:ext cx="3505200" cy="2786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282139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ext Box 1"/>
          <p:cNvSpPr txBox="1">
            <a:spLocks noChangeArrowheads="1"/>
          </p:cNvSpPr>
          <p:nvPr/>
        </p:nvSpPr>
        <p:spPr bwMode="auto">
          <a:xfrm>
            <a:off x="1173163" y="708025"/>
            <a:ext cx="7772400" cy="639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spcBef>
                <a:spcPct val="0"/>
              </a:spcBef>
              <a:spcAft>
                <a:spcPct val="0"/>
              </a:spcAft>
              <a:buClrTx/>
              <a:buFontTx/>
              <a:buNone/>
            </a:pPr>
            <a:r>
              <a:rPr lang="en-US" sz="3600">
                <a:solidFill>
                  <a:srgbClr val="003366"/>
                </a:solidFill>
                <a:latin typeface="Times New Roman" panose="02020603050405020304" pitchFamily="18" charset="0"/>
              </a:rPr>
              <a:t>The Egyptian Empire (cont’d)</a:t>
            </a:r>
          </a:p>
        </p:txBody>
      </p:sp>
      <p:sp>
        <p:nvSpPr>
          <p:cNvPr id="264195" name="Text Box 2"/>
          <p:cNvSpPr txBox="1">
            <a:spLocks noChangeArrowheads="1"/>
          </p:cNvSpPr>
          <p:nvPr/>
        </p:nvSpPr>
        <p:spPr bwMode="auto">
          <a:xfrm>
            <a:off x="1143000" y="1524000"/>
            <a:ext cx="4675188"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1pPr>
            <a:lvl2pPr marL="741363" indent="-284163">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lnSpc>
                <a:spcPct val="90000"/>
              </a:lnSpc>
              <a:spcAft>
                <a:spcPct val="0"/>
              </a:spcAft>
              <a:buClr>
                <a:srgbClr val="0099CC"/>
              </a:buClr>
              <a:buSzPct val="80000"/>
              <a:buFont typeface="Wingdings" panose="05000000000000000000" pitchFamily="2" charset="2"/>
              <a:buChar char=""/>
            </a:pPr>
            <a:r>
              <a:rPr lang="en-US"/>
              <a:t>Egypt and the Canaanites</a:t>
            </a:r>
          </a:p>
          <a:p>
            <a:pPr lvl="1" defTabSz="457200" fontAlgn="base">
              <a:lnSpc>
                <a:spcPct val="90000"/>
              </a:lnSpc>
              <a:spcBef>
                <a:spcPts val="600"/>
              </a:spcBef>
              <a:spcAft>
                <a:spcPct val="0"/>
              </a:spcAft>
              <a:buFont typeface="Arial" panose="020B0604020202020204" pitchFamily="34" charset="0"/>
              <a:buChar char="–"/>
            </a:pPr>
            <a:r>
              <a:rPr lang="en-US" sz="2400">
                <a:cs typeface="Times New Roman" panose="02020603050405020304" pitchFamily="18" charset="0"/>
              </a:rPr>
              <a:t>Thutmose III (1504-1450)</a:t>
            </a:r>
          </a:p>
          <a:p>
            <a:pPr marL="1143000" lvl="2" indent="-228600" defTabSz="457200" fontAlgn="base">
              <a:lnSpc>
                <a:spcPct val="90000"/>
              </a:lnSpc>
              <a:spcBef>
                <a:spcPts val="500"/>
              </a:spcBef>
              <a:spcAft>
                <a:spcPct val="0"/>
              </a:spcAft>
              <a:buFont typeface="Arial" panose="020B0604020202020204" pitchFamily="34" charset="0"/>
              <a:buChar char="•"/>
            </a:pPr>
            <a:r>
              <a:rPr lang="en-US" sz="2000">
                <a:cs typeface="Times New Roman" panose="02020603050405020304" pitchFamily="18" charset="0"/>
              </a:rPr>
              <a:t>Battle of Megiddo (1481)</a:t>
            </a:r>
          </a:p>
        </p:txBody>
      </p:sp>
      <p:pic>
        <p:nvPicPr>
          <p:cNvPr id="26419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752600"/>
            <a:ext cx="3019425" cy="4876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419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954588"/>
            <a:ext cx="3581400" cy="19034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419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4191000"/>
            <a:ext cx="1698625" cy="2033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4199" name="Text Box 6"/>
          <p:cNvSpPr txBox="1">
            <a:spLocks noChangeArrowheads="1"/>
          </p:cNvSpPr>
          <p:nvPr/>
        </p:nvSpPr>
        <p:spPr bwMode="auto">
          <a:xfrm>
            <a:off x="1143000" y="3276600"/>
            <a:ext cx="2667000" cy="1230313"/>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defTabSz="457200" fontAlgn="base">
              <a:spcBef>
                <a:spcPct val="0"/>
              </a:spcBef>
              <a:spcAft>
                <a:spcPct val="0"/>
              </a:spcAft>
              <a:buClrTx/>
              <a:buFontTx/>
              <a:buNone/>
            </a:pPr>
            <a:r>
              <a:rPr lang="en-US" sz="2000" b="1" dirty="0"/>
              <a:t>Key Terms</a:t>
            </a:r>
          </a:p>
          <a:p>
            <a:pPr defTabSz="457200" fontAlgn="base">
              <a:spcBef>
                <a:spcPct val="0"/>
              </a:spcBef>
              <a:spcAft>
                <a:spcPct val="0"/>
              </a:spcAft>
              <a:buClrTx/>
              <a:buFontTx/>
              <a:buNone/>
            </a:pPr>
            <a:r>
              <a:rPr lang="en-US" sz="1800" b="1" dirty="0"/>
              <a:t>Thutmose III</a:t>
            </a:r>
          </a:p>
          <a:p>
            <a:pPr defTabSz="457200" fontAlgn="base">
              <a:spcBef>
                <a:spcPct val="0"/>
              </a:spcBef>
              <a:spcAft>
                <a:spcPct val="0"/>
              </a:spcAft>
              <a:buClrTx/>
              <a:buFontTx/>
              <a:buNone/>
            </a:pPr>
            <a:r>
              <a:rPr lang="en-US" sz="1800" b="1" dirty="0"/>
              <a:t>The ‘</a:t>
            </a:r>
            <a:r>
              <a:rPr lang="en-US" sz="1800" b="1" dirty="0" err="1" smtClean="0"/>
              <a:t>Apiru</a:t>
            </a:r>
            <a:endParaRPr lang="en-US" sz="1800" b="1" dirty="0"/>
          </a:p>
          <a:p>
            <a:pPr defTabSz="457200" fontAlgn="base">
              <a:spcBef>
                <a:spcPct val="0"/>
              </a:spcBef>
              <a:spcAft>
                <a:spcPct val="0"/>
              </a:spcAft>
              <a:buClrTx/>
              <a:buFontTx/>
              <a:buNone/>
            </a:pPr>
            <a:r>
              <a:rPr lang="en-US" sz="1800" b="1" dirty="0"/>
              <a:t>The </a:t>
            </a:r>
            <a:r>
              <a:rPr lang="en-US" sz="1800" b="1" dirty="0" err="1"/>
              <a:t>Shasu</a:t>
            </a:r>
            <a:endParaRPr lang="en-US" sz="1800" b="1" dirty="0"/>
          </a:p>
        </p:txBody>
      </p:sp>
    </p:spTree>
    <p:extLst>
      <p:ext uri="{BB962C8B-B14F-4D97-AF65-F5344CB8AC3E}">
        <p14:creationId xmlns:p14="http://schemas.microsoft.com/office/powerpoint/2010/main" val="37450599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219200"/>
            <a:ext cx="3614738" cy="4827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24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066800"/>
            <a:ext cx="2971800" cy="219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24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3505200"/>
            <a:ext cx="2200275" cy="2895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8664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Text Box 1"/>
          <p:cNvSpPr txBox="1">
            <a:spLocks noChangeArrowheads="1"/>
          </p:cNvSpPr>
          <p:nvPr/>
        </p:nvSpPr>
        <p:spPr bwMode="auto">
          <a:xfrm>
            <a:off x="1173163" y="708025"/>
            <a:ext cx="7772400" cy="639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spcBef>
                <a:spcPct val="0"/>
              </a:spcBef>
              <a:spcAft>
                <a:spcPct val="0"/>
              </a:spcAft>
              <a:buClrTx/>
              <a:buFontTx/>
              <a:buNone/>
            </a:pPr>
            <a:r>
              <a:rPr lang="en-US" sz="3600">
                <a:solidFill>
                  <a:srgbClr val="003366"/>
                </a:solidFill>
                <a:latin typeface="Times New Roman" panose="02020603050405020304" pitchFamily="18" charset="0"/>
              </a:rPr>
              <a:t>The Egyptian Empire (cont’d)</a:t>
            </a:r>
          </a:p>
        </p:txBody>
      </p:sp>
      <p:sp>
        <p:nvSpPr>
          <p:cNvPr id="268291" name="Text Box 2"/>
          <p:cNvSpPr txBox="1">
            <a:spLocks noChangeArrowheads="1"/>
          </p:cNvSpPr>
          <p:nvPr/>
        </p:nvSpPr>
        <p:spPr bwMode="auto">
          <a:xfrm>
            <a:off x="990600" y="1752600"/>
            <a:ext cx="45720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spcAft>
                <a:spcPct val="0"/>
              </a:spcAft>
              <a:buClr>
                <a:srgbClr val="0099CC"/>
              </a:buClr>
              <a:buSzPct val="80000"/>
              <a:buFont typeface="Wingdings" panose="05000000000000000000" pitchFamily="2" charset="2"/>
              <a:buChar char=""/>
            </a:pPr>
            <a:r>
              <a:rPr lang="en-US"/>
              <a:t>The First Documented Monotheist</a:t>
            </a:r>
            <a:r>
              <a:rPr lang="en-US">
                <a:cs typeface="Times New Roman" panose="02020603050405020304" pitchFamily="18" charset="0"/>
              </a:rPr>
              <a:t> </a:t>
            </a:r>
          </a:p>
        </p:txBody>
      </p:sp>
      <p:pic>
        <p:nvPicPr>
          <p:cNvPr id="2682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752600"/>
            <a:ext cx="3022600" cy="4591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8293" name="Text Box 4"/>
          <p:cNvSpPr txBox="1">
            <a:spLocks noChangeArrowheads="1"/>
          </p:cNvSpPr>
          <p:nvPr/>
        </p:nvSpPr>
        <p:spPr bwMode="auto">
          <a:xfrm>
            <a:off x="1219200" y="3581400"/>
            <a:ext cx="2667000" cy="947738"/>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defTabSz="457200" fontAlgn="base">
              <a:spcBef>
                <a:spcPct val="0"/>
              </a:spcBef>
              <a:spcAft>
                <a:spcPct val="0"/>
              </a:spcAft>
              <a:buClrTx/>
              <a:buFontTx/>
              <a:buNone/>
            </a:pPr>
            <a:r>
              <a:rPr lang="en-US" sz="2000" b="1"/>
              <a:t>Key Terms</a:t>
            </a:r>
          </a:p>
          <a:p>
            <a:pPr defTabSz="457200" fontAlgn="base">
              <a:spcBef>
                <a:spcPct val="0"/>
              </a:spcBef>
              <a:spcAft>
                <a:spcPct val="0"/>
              </a:spcAft>
              <a:buClrTx/>
              <a:buFontTx/>
              <a:buNone/>
            </a:pPr>
            <a:r>
              <a:rPr lang="en-US" sz="1800" b="1"/>
              <a:t>Akhenaten</a:t>
            </a:r>
          </a:p>
          <a:p>
            <a:pPr defTabSz="457200" fontAlgn="base">
              <a:spcBef>
                <a:spcPct val="0"/>
              </a:spcBef>
              <a:spcAft>
                <a:spcPct val="0"/>
              </a:spcAft>
              <a:buClrTx/>
              <a:buFontTx/>
              <a:buNone/>
            </a:pPr>
            <a:r>
              <a:rPr lang="en-US" sz="1800" b="1"/>
              <a:t>Aten</a:t>
            </a:r>
          </a:p>
        </p:txBody>
      </p:sp>
      <p:pic>
        <p:nvPicPr>
          <p:cNvPr id="26829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438400"/>
            <a:ext cx="1514475" cy="3810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888891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066800"/>
            <a:ext cx="3306763" cy="4962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033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1524000"/>
            <a:ext cx="4648200" cy="3849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771530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Text Box 1"/>
          <p:cNvSpPr txBox="1">
            <a:spLocks noChangeArrowheads="1"/>
          </p:cNvSpPr>
          <p:nvPr/>
        </p:nvSpPr>
        <p:spPr bwMode="auto">
          <a:xfrm>
            <a:off x="685800" y="585788"/>
            <a:ext cx="7772400" cy="1189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defTabSz="457200" fontAlgn="base">
              <a:spcBef>
                <a:spcPct val="0"/>
              </a:spcBef>
              <a:spcAft>
                <a:spcPct val="0"/>
              </a:spcAft>
              <a:buClrTx/>
              <a:buFontTx/>
              <a:buNone/>
            </a:pPr>
            <a:r>
              <a:rPr lang="en-US" sz="4400">
                <a:solidFill>
                  <a:srgbClr val="FFCC00"/>
                </a:solidFill>
                <a:latin typeface="Arial Black" panose="020B0A04020102020204" pitchFamily="34" charset="0"/>
              </a:rPr>
              <a:t>Mitanni </a:t>
            </a:r>
            <a:br>
              <a:rPr lang="en-US" sz="4400">
                <a:solidFill>
                  <a:srgbClr val="FFCC00"/>
                </a:solidFill>
                <a:latin typeface="Arial Black" panose="020B0A04020102020204" pitchFamily="34" charset="0"/>
              </a:rPr>
            </a:br>
            <a:r>
              <a:rPr lang="en-US" sz="2800">
                <a:solidFill>
                  <a:srgbClr val="FFCC00"/>
                </a:solidFill>
                <a:latin typeface="Arial Black" panose="020B0A04020102020204" pitchFamily="34" charset="0"/>
              </a:rPr>
              <a:t>(c. 1600-1335 BCE)</a:t>
            </a:r>
          </a:p>
        </p:txBody>
      </p:sp>
      <p:sp>
        <p:nvSpPr>
          <p:cNvPr id="272387" name="Text Box 2"/>
          <p:cNvSpPr txBox="1">
            <a:spLocks noChangeArrowheads="1"/>
          </p:cNvSpPr>
          <p:nvPr/>
        </p:nvSpPr>
        <p:spPr bwMode="auto">
          <a:xfrm>
            <a:off x="685800" y="1981200"/>
            <a:ext cx="44196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just" defTabSz="457200" fontAlgn="base">
              <a:spcAft>
                <a:spcPct val="0"/>
              </a:spcAft>
              <a:buClr>
                <a:srgbClr val="FFFFFF"/>
              </a:buClr>
              <a:buSzPct val="85000"/>
              <a:buFont typeface="Times New Roman" panose="02020603050405020304" pitchFamily="18" charset="0"/>
              <a:buBlip>
                <a:blip r:embed="rId3"/>
              </a:buBlip>
            </a:pPr>
            <a:r>
              <a:rPr lang="en-US" dirty="0" smtClean="0">
                <a:cs typeface="Arial" panose="020B0604020202020204" pitchFamily="34" charset="0"/>
              </a:rPr>
              <a:t>Rise</a:t>
            </a:r>
          </a:p>
          <a:p>
            <a:pPr algn="just" defTabSz="457200" fontAlgn="base">
              <a:spcAft>
                <a:spcPct val="0"/>
              </a:spcAft>
              <a:buClr>
                <a:srgbClr val="FFFFFF"/>
              </a:buClr>
              <a:buSzPct val="85000"/>
              <a:buFont typeface="Times New Roman" panose="02020603050405020304" pitchFamily="18" charset="0"/>
              <a:buBlip>
                <a:blip r:embed="rId3"/>
              </a:buBlip>
            </a:pPr>
            <a:r>
              <a:rPr lang="en-US" dirty="0" smtClean="0">
                <a:cs typeface="Arial" panose="020B0604020202020204" pitchFamily="34" charset="0"/>
              </a:rPr>
              <a:t>Political Structure</a:t>
            </a:r>
            <a:endParaRPr lang="en-US" dirty="0">
              <a:cs typeface="Arial" panose="020B0604020202020204" pitchFamily="34" charset="0"/>
            </a:endParaRPr>
          </a:p>
          <a:p>
            <a:pPr defTabSz="457200" fontAlgn="base">
              <a:spcAft>
                <a:spcPct val="0"/>
              </a:spcAft>
              <a:buClr>
                <a:srgbClr val="FFFFFF"/>
              </a:buClr>
              <a:buSzPct val="85000"/>
              <a:buFont typeface="Times New Roman" panose="02020603050405020304" pitchFamily="18" charset="0"/>
              <a:buBlip>
                <a:blip r:embed="rId3"/>
              </a:buBlip>
            </a:pPr>
            <a:r>
              <a:rPr lang="en-US" dirty="0" smtClean="0">
                <a:cs typeface="Arial" panose="020B0604020202020204" pitchFamily="34" charset="0"/>
              </a:rPr>
              <a:t>Defeat by Egypt</a:t>
            </a:r>
            <a:r>
              <a:rPr lang="en-US" dirty="0" smtClean="0">
                <a:cs typeface="Arial" panose="020B0604020202020204" pitchFamily="34" charset="0"/>
              </a:rPr>
              <a:t> </a:t>
            </a:r>
            <a:r>
              <a:rPr lang="en-US" dirty="0">
                <a:cs typeface="Arial" panose="020B0604020202020204" pitchFamily="34" charset="0"/>
              </a:rPr>
              <a:t>(1472)</a:t>
            </a:r>
          </a:p>
          <a:p>
            <a:pPr algn="just" defTabSz="457200" fontAlgn="base">
              <a:spcAft>
                <a:spcPct val="0"/>
              </a:spcAft>
              <a:buClr>
                <a:srgbClr val="FFFFFF"/>
              </a:buClr>
              <a:buSzPct val="85000"/>
              <a:buFont typeface="Times New Roman" panose="02020603050405020304" pitchFamily="18" charset="0"/>
              <a:buBlip>
                <a:blip r:embed="rId3"/>
              </a:buBlip>
            </a:pPr>
            <a:r>
              <a:rPr lang="en-US" dirty="0">
                <a:cs typeface="Arial" panose="020B0604020202020204" pitchFamily="34" charset="0"/>
              </a:rPr>
              <a:t>Demise</a:t>
            </a:r>
          </a:p>
          <a:p>
            <a:pPr algn="just" defTabSz="457200" fontAlgn="base">
              <a:spcAft>
                <a:spcPct val="0"/>
              </a:spcAft>
              <a:buClrTx/>
              <a:buSzPct val="85000"/>
              <a:buFontTx/>
              <a:buNone/>
            </a:pPr>
            <a:endParaRPr lang="en-US" dirty="0">
              <a:cs typeface="Arial" panose="020B0604020202020204" pitchFamily="34" charset="0"/>
            </a:endParaRPr>
          </a:p>
          <a:p>
            <a:pPr defTabSz="457200" fontAlgn="base">
              <a:spcAft>
                <a:spcPct val="0"/>
              </a:spcAft>
              <a:buClrTx/>
              <a:buSzPct val="85000"/>
              <a:buFontTx/>
              <a:buNone/>
            </a:pPr>
            <a:endParaRPr lang="en-US" dirty="0">
              <a:cs typeface="Arial" panose="020B0604020202020204" pitchFamily="34" charset="0"/>
            </a:endParaRPr>
          </a:p>
        </p:txBody>
      </p:sp>
      <p:pic>
        <p:nvPicPr>
          <p:cNvPr id="27238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362200"/>
            <a:ext cx="3514725" cy="2795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2389" name="Text Box 4"/>
          <p:cNvSpPr txBox="1">
            <a:spLocks noChangeArrowheads="1"/>
          </p:cNvSpPr>
          <p:nvPr/>
        </p:nvSpPr>
        <p:spPr bwMode="auto">
          <a:xfrm>
            <a:off x="5791200" y="5334000"/>
            <a:ext cx="26670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spcBef>
                <a:spcPts val="1500"/>
              </a:spcBef>
              <a:spcAft>
                <a:spcPct val="0"/>
              </a:spcAft>
              <a:buClrTx/>
              <a:buFontTx/>
              <a:buNone/>
            </a:pPr>
            <a:r>
              <a:rPr lang="en-US" sz="2400">
                <a:latin typeface="Times New Roman" panose="02020603050405020304" pitchFamily="18" charset="0"/>
              </a:rPr>
              <a:t>Stela of Shaushtatar</a:t>
            </a:r>
          </a:p>
        </p:txBody>
      </p:sp>
      <p:sp>
        <p:nvSpPr>
          <p:cNvPr id="272390" name="Text Box 5"/>
          <p:cNvSpPr txBox="1">
            <a:spLocks noChangeArrowheads="1"/>
          </p:cNvSpPr>
          <p:nvPr/>
        </p:nvSpPr>
        <p:spPr bwMode="auto">
          <a:xfrm>
            <a:off x="1562100" y="4878566"/>
            <a:ext cx="2667000" cy="1230313"/>
          </a:xfrm>
          <a:prstGeom prst="rect">
            <a:avLst/>
          </a:prstGeom>
          <a:noFill/>
          <a:ln w="9360" cap="sq">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defTabSz="457200" fontAlgn="base">
              <a:spcBef>
                <a:spcPct val="0"/>
              </a:spcBef>
              <a:spcAft>
                <a:spcPct val="0"/>
              </a:spcAft>
              <a:buClrTx/>
              <a:buFontTx/>
              <a:buNone/>
            </a:pPr>
            <a:r>
              <a:rPr lang="en-US" sz="2000" b="1"/>
              <a:t>Key Terms</a:t>
            </a:r>
          </a:p>
          <a:p>
            <a:pPr defTabSz="457200" fontAlgn="base">
              <a:spcBef>
                <a:spcPct val="0"/>
              </a:spcBef>
              <a:spcAft>
                <a:spcPct val="0"/>
              </a:spcAft>
              <a:buClrTx/>
              <a:buFontTx/>
              <a:buNone/>
            </a:pPr>
            <a:r>
              <a:rPr lang="en-US" sz="1800" b="1"/>
              <a:t>Mitanni</a:t>
            </a:r>
          </a:p>
          <a:p>
            <a:pPr defTabSz="457200" fontAlgn="base">
              <a:spcBef>
                <a:spcPct val="0"/>
              </a:spcBef>
              <a:spcAft>
                <a:spcPct val="0"/>
              </a:spcAft>
              <a:buClrTx/>
              <a:buFontTx/>
              <a:buNone/>
            </a:pPr>
            <a:r>
              <a:rPr lang="en-US" sz="1800" b="1" i="1"/>
              <a:t>maryannu</a:t>
            </a:r>
          </a:p>
          <a:p>
            <a:pPr defTabSz="457200" fontAlgn="base">
              <a:spcBef>
                <a:spcPct val="0"/>
              </a:spcBef>
              <a:spcAft>
                <a:spcPct val="0"/>
              </a:spcAft>
              <a:buClrTx/>
              <a:buFontTx/>
              <a:buNone/>
            </a:pPr>
            <a:r>
              <a:rPr lang="en-US" sz="1800" b="1"/>
              <a:t>Shaushtatar</a:t>
            </a:r>
          </a:p>
        </p:txBody>
      </p:sp>
    </p:spTree>
    <p:extLst>
      <p:ext uri="{BB962C8B-B14F-4D97-AF65-F5344CB8AC3E}">
        <p14:creationId xmlns:p14="http://schemas.microsoft.com/office/powerpoint/2010/main" val="31380383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5684838" cy="4779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443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3051175"/>
            <a:ext cx="5575300" cy="3644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053526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Picture 2" descr="tell-brak-mitanni-pal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4175"/>
            <a:ext cx="51816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483" name="Picture 4" descr="Tushratta's letter to Amenhotep III of Egypt. British Museum WAA 297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25" y="914400"/>
            <a:ext cx="357187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84" name="TextBox 1"/>
          <p:cNvSpPr txBox="1">
            <a:spLocks noChangeArrowheads="1"/>
          </p:cNvSpPr>
          <p:nvPr/>
        </p:nvSpPr>
        <p:spPr bwMode="auto">
          <a:xfrm>
            <a:off x="6024563" y="5867400"/>
            <a:ext cx="2667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fontAlgn="base">
              <a:spcBef>
                <a:spcPts val="600"/>
              </a:spcBef>
              <a:spcAft>
                <a:spcPct val="0"/>
              </a:spcAft>
              <a:buClr>
                <a:srgbClr val="000000"/>
              </a:buClr>
              <a:buSzPct val="100000"/>
              <a:buFont typeface="Times New Roman" panose="02020603050405020304" pitchFamily="18" charset="0"/>
              <a:buNone/>
            </a:pPr>
            <a:r>
              <a:rPr lang="en-US" sz="2400">
                <a:solidFill>
                  <a:srgbClr val="FFFFFF"/>
                </a:solidFill>
                <a:latin typeface="Times New Roman" panose="02020603050405020304" pitchFamily="18" charset="0"/>
              </a:rPr>
              <a:t>Tushratta’s Letter to Amenhotep III</a:t>
            </a:r>
          </a:p>
        </p:txBody>
      </p:sp>
      <p:sp>
        <p:nvSpPr>
          <p:cNvPr id="276485" name="TextBox 2"/>
          <p:cNvSpPr txBox="1">
            <a:spLocks noChangeArrowheads="1"/>
          </p:cNvSpPr>
          <p:nvPr/>
        </p:nvSpPr>
        <p:spPr bwMode="auto">
          <a:xfrm>
            <a:off x="914400" y="4038600"/>
            <a:ext cx="365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fontAlgn="base">
              <a:spcBef>
                <a:spcPts val="600"/>
              </a:spcBef>
              <a:spcAft>
                <a:spcPct val="0"/>
              </a:spcAft>
              <a:buClr>
                <a:srgbClr val="000000"/>
              </a:buClr>
              <a:buSzPct val="100000"/>
              <a:buFont typeface="Times New Roman" panose="02020603050405020304" pitchFamily="18" charset="0"/>
              <a:buNone/>
            </a:pPr>
            <a:r>
              <a:rPr lang="en-US" sz="2400">
                <a:solidFill>
                  <a:srgbClr val="FFFFFF"/>
                </a:solidFill>
                <a:latin typeface="Times New Roman" panose="02020603050405020304" pitchFamily="18" charset="0"/>
              </a:rPr>
              <a:t>Palace at Tel Brak in Syria</a:t>
            </a:r>
          </a:p>
        </p:txBody>
      </p:sp>
    </p:spTree>
    <p:extLst>
      <p:ext uri="{BB962C8B-B14F-4D97-AF65-F5344CB8AC3E}">
        <p14:creationId xmlns:p14="http://schemas.microsoft.com/office/powerpoint/2010/main" val="29026997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Text Box 1"/>
          <p:cNvSpPr txBox="1">
            <a:spLocks noChangeArrowheads="1"/>
          </p:cNvSpPr>
          <p:nvPr/>
        </p:nvSpPr>
        <p:spPr bwMode="auto">
          <a:xfrm>
            <a:off x="685800" y="585788"/>
            <a:ext cx="7772400" cy="1189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defTabSz="457200" fontAlgn="base">
              <a:spcBef>
                <a:spcPct val="0"/>
              </a:spcBef>
              <a:spcAft>
                <a:spcPct val="0"/>
              </a:spcAft>
              <a:buClrTx/>
              <a:buFontTx/>
              <a:buNone/>
            </a:pPr>
            <a:r>
              <a:rPr lang="en-US" sz="4400">
                <a:solidFill>
                  <a:srgbClr val="FFCC00"/>
                </a:solidFill>
                <a:latin typeface="Arial Black" panose="020B0A04020102020204" pitchFamily="34" charset="0"/>
              </a:rPr>
              <a:t>Hatti </a:t>
            </a:r>
            <a:br>
              <a:rPr lang="en-US" sz="4400">
                <a:solidFill>
                  <a:srgbClr val="FFCC00"/>
                </a:solidFill>
                <a:latin typeface="Arial Black" panose="020B0A04020102020204" pitchFamily="34" charset="0"/>
              </a:rPr>
            </a:br>
            <a:r>
              <a:rPr lang="en-US" sz="2800">
                <a:solidFill>
                  <a:srgbClr val="FFCC00"/>
                </a:solidFill>
                <a:latin typeface="Arial Black" panose="020B0A04020102020204" pitchFamily="34" charset="0"/>
              </a:rPr>
              <a:t>(c. 1700-1190)</a:t>
            </a:r>
          </a:p>
        </p:txBody>
      </p:sp>
      <p:sp>
        <p:nvSpPr>
          <p:cNvPr id="277507" name="Text Box 2"/>
          <p:cNvSpPr txBox="1">
            <a:spLocks noChangeArrowheads="1"/>
          </p:cNvSpPr>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1pPr>
            <a:lvl2pPr marL="741363" indent="-284163">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just" defTabSz="457200" fontAlgn="base">
              <a:spcAft>
                <a:spcPct val="0"/>
              </a:spcAft>
              <a:buClr>
                <a:srgbClr val="FFFFFF"/>
              </a:buClr>
              <a:buSzPct val="85000"/>
              <a:buFont typeface="Times New Roman" panose="02020603050405020304" pitchFamily="18" charset="0"/>
              <a:buBlip>
                <a:blip r:embed="rId3"/>
              </a:buBlip>
            </a:pPr>
            <a:r>
              <a:rPr lang="en-US" dirty="0" smtClean="0">
                <a:cs typeface="Arial" panose="020B0604020202020204" pitchFamily="34" charset="0"/>
              </a:rPr>
              <a:t>Old </a:t>
            </a:r>
            <a:r>
              <a:rPr lang="en-US" dirty="0">
                <a:cs typeface="Arial" panose="020B0604020202020204" pitchFamily="34" charset="0"/>
              </a:rPr>
              <a:t>Kingdom (c.1700-1500)</a:t>
            </a:r>
          </a:p>
          <a:p>
            <a:pPr algn="just" defTabSz="457200" fontAlgn="base">
              <a:spcAft>
                <a:spcPct val="0"/>
              </a:spcAft>
              <a:buClr>
                <a:srgbClr val="FFFFFF"/>
              </a:buClr>
              <a:buSzPct val="85000"/>
              <a:buFont typeface="Times New Roman" panose="02020603050405020304" pitchFamily="18" charset="0"/>
              <a:buBlip>
                <a:blip r:embed="rId3"/>
              </a:buBlip>
            </a:pPr>
            <a:r>
              <a:rPr lang="en-US" dirty="0">
                <a:cs typeface="Arial" panose="020B0604020202020204" pitchFamily="34" charset="0"/>
              </a:rPr>
              <a:t>New Kingdom (c.1400-1190)</a:t>
            </a:r>
          </a:p>
          <a:p>
            <a:pPr lvl="1" algn="just" defTabSz="457200" fontAlgn="base">
              <a:spcAft>
                <a:spcPct val="0"/>
              </a:spcAft>
              <a:buClr>
                <a:srgbClr val="FFCC00"/>
              </a:buClr>
              <a:buSzPct val="70000"/>
              <a:buFont typeface="Wingdings" panose="05000000000000000000" pitchFamily="2" charset="2"/>
              <a:buChar char=""/>
            </a:pPr>
            <a:r>
              <a:rPr lang="en-US" dirty="0" err="1">
                <a:cs typeface="Arial" panose="020B0604020202020204" pitchFamily="34" charset="0"/>
              </a:rPr>
              <a:t>Suppiluliuma</a:t>
            </a:r>
            <a:r>
              <a:rPr lang="en-US" dirty="0">
                <a:cs typeface="Arial" panose="020B0604020202020204" pitchFamily="34" charset="0"/>
              </a:rPr>
              <a:t> (1344-1322)</a:t>
            </a:r>
          </a:p>
          <a:p>
            <a:pPr lvl="1" algn="just" defTabSz="457200" fontAlgn="base">
              <a:spcAft>
                <a:spcPct val="0"/>
              </a:spcAft>
              <a:buClr>
                <a:srgbClr val="FFCC00"/>
              </a:buClr>
              <a:buSzPct val="70000"/>
              <a:buFont typeface="Wingdings" panose="05000000000000000000" pitchFamily="2" charset="2"/>
              <a:buChar char=""/>
            </a:pPr>
            <a:r>
              <a:rPr lang="en-US" dirty="0">
                <a:cs typeface="Arial" panose="020B0604020202020204" pitchFamily="34" charset="0"/>
              </a:rPr>
              <a:t>Battle of </a:t>
            </a:r>
            <a:r>
              <a:rPr lang="en-US" dirty="0" err="1">
                <a:cs typeface="Arial" panose="020B0604020202020204" pitchFamily="34" charset="0"/>
              </a:rPr>
              <a:t>Qadesh</a:t>
            </a:r>
            <a:r>
              <a:rPr lang="en-US" dirty="0">
                <a:cs typeface="Arial" panose="020B0604020202020204" pitchFamily="34" charset="0"/>
              </a:rPr>
              <a:t> (1274)</a:t>
            </a:r>
          </a:p>
        </p:txBody>
      </p:sp>
      <p:pic>
        <p:nvPicPr>
          <p:cNvPr id="27750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4150" y="1828800"/>
            <a:ext cx="2609850" cy="4162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750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495800"/>
            <a:ext cx="2667000" cy="2200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7510" name="Text Box 5"/>
          <p:cNvSpPr txBox="1">
            <a:spLocks noChangeArrowheads="1"/>
          </p:cNvSpPr>
          <p:nvPr/>
        </p:nvSpPr>
        <p:spPr bwMode="auto">
          <a:xfrm>
            <a:off x="3238500" y="4648200"/>
            <a:ext cx="2667000" cy="1230313"/>
          </a:xfrm>
          <a:prstGeom prst="rect">
            <a:avLst/>
          </a:prstGeom>
          <a:noFill/>
          <a:ln w="9360" cap="sq">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defTabSz="457200" fontAlgn="base">
              <a:spcBef>
                <a:spcPct val="0"/>
              </a:spcBef>
              <a:spcAft>
                <a:spcPct val="0"/>
              </a:spcAft>
              <a:buClrTx/>
              <a:buFontTx/>
              <a:buNone/>
            </a:pPr>
            <a:r>
              <a:rPr lang="en-US" sz="2000" b="1"/>
              <a:t>Key Terms</a:t>
            </a:r>
          </a:p>
          <a:p>
            <a:pPr defTabSz="457200" fontAlgn="base">
              <a:spcBef>
                <a:spcPct val="0"/>
              </a:spcBef>
              <a:spcAft>
                <a:spcPct val="0"/>
              </a:spcAft>
              <a:buClrTx/>
              <a:buFontTx/>
              <a:buNone/>
            </a:pPr>
            <a:r>
              <a:rPr lang="en-US" sz="1800" b="1"/>
              <a:t>Hatti / Hittites</a:t>
            </a:r>
          </a:p>
          <a:p>
            <a:pPr defTabSz="457200" fontAlgn="base">
              <a:spcBef>
                <a:spcPct val="0"/>
              </a:spcBef>
              <a:spcAft>
                <a:spcPct val="0"/>
              </a:spcAft>
              <a:buClrTx/>
              <a:buFontTx/>
              <a:buNone/>
            </a:pPr>
            <a:r>
              <a:rPr lang="en-US" sz="1800" b="1"/>
              <a:t>Suppiluliuma</a:t>
            </a:r>
          </a:p>
          <a:p>
            <a:pPr defTabSz="457200" fontAlgn="base">
              <a:spcBef>
                <a:spcPct val="0"/>
              </a:spcBef>
              <a:spcAft>
                <a:spcPct val="0"/>
              </a:spcAft>
              <a:buClrTx/>
              <a:buFontTx/>
              <a:buNone/>
            </a:pPr>
            <a:r>
              <a:rPr lang="en-US" sz="1800" b="1"/>
              <a:t>Ramesses II</a:t>
            </a:r>
          </a:p>
        </p:txBody>
      </p:sp>
    </p:spTree>
    <p:extLst>
      <p:ext uri="{BB962C8B-B14F-4D97-AF65-F5344CB8AC3E}">
        <p14:creationId xmlns:p14="http://schemas.microsoft.com/office/powerpoint/2010/main" val="26563318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4" name="Picture 8" descr="http://www.crystalinks.com/hittitema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5562600" cy="407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955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048000"/>
            <a:ext cx="4029075" cy="3717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9556" name="Picture 10" descr="http://historicconnections.webs.com/Hittite%20Offering%20Plaqu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425950"/>
            <a:ext cx="4572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9557" name="Picture 12" descr="http://historicconnections.webs.com/Hittite%20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8388" y="304800"/>
            <a:ext cx="2400300" cy="25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27067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5334000" cy="3530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160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3097213"/>
            <a:ext cx="6229350" cy="35131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456553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488950"/>
            <a:ext cx="6248400" cy="5957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480415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2" descr="http://i-cias.com/e.o/slides/hittites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1000"/>
            <a:ext cx="8477250"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21481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495800"/>
            <a:ext cx="4495800" cy="2171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467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04800"/>
            <a:ext cx="3262313" cy="4038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467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838200"/>
            <a:ext cx="3657600" cy="5400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886456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Text Box 1"/>
          <p:cNvSpPr txBox="1">
            <a:spLocks noChangeArrowheads="1"/>
          </p:cNvSpPr>
          <p:nvPr/>
        </p:nvSpPr>
        <p:spPr bwMode="auto">
          <a:xfrm>
            <a:off x="685800" y="800100"/>
            <a:ext cx="777240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defTabSz="457200" fontAlgn="base">
              <a:spcBef>
                <a:spcPct val="0"/>
              </a:spcBef>
              <a:spcAft>
                <a:spcPct val="0"/>
              </a:spcAft>
              <a:buClrTx/>
              <a:buFontTx/>
              <a:buNone/>
            </a:pPr>
            <a:r>
              <a:rPr lang="en-US" sz="4400">
                <a:solidFill>
                  <a:srgbClr val="FFCC00"/>
                </a:solidFill>
                <a:latin typeface="Arial Black" panose="020B0A04020102020204" pitchFamily="34" charset="0"/>
              </a:rPr>
              <a:t>Assyria</a:t>
            </a:r>
          </a:p>
        </p:txBody>
      </p:sp>
      <p:sp>
        <p:nvSpPr>
          <p:cNvPr id="286723" name="Text Box 2"/>
          <p:cNvSpPr txBox="1">
            <a:spLocks noChangeArrowheads="1"/>
          </p:cNvSpPr>
          <p:nvPr/>
        </p:nvSpPr>
        <p:spPr bwMode="auto">
          <a:xfrm>
            <a:off x="685800" y="1752600"/>
            <a:ext cx="7772400" cy="259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1pPr>
            <a:lvl2pPr marL="741363" indent="-284163">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spcAft>
                <a:spcPct val="0"/>
              </a:spcAft>
              <a:buClr>
                <a:srgbClr val="FFFFFF"/>
              </a:buClr>
              <a:buSzPct val="85000"/>
              <a:buFont typeface="Times New Roman" panose="02020603050405020304" pitchFamily="18" charset="0"/>
              <a:buBlip>
                <a:blip r:embed="rId3"/>
              </a:buBlip>
            </a:pPr>
            <a:r>
              <a:rPr lang="en-US"/>
              <a:t>Middle Assyrian Period (c. 1350-1180)</a:t>
            </a:r>
          </a:p>
          <a:p>
            <a:pPr lvl="1" defTabSz="457200" fontAlgn="base">
              <a:spcAft>
                <a:spcPct val="0"/>
              </a:spcAft>
              <a:buClr>
                <a:srgbClr val="FFCC00"/>
              </a:buClr>
              <a:buSzPct val="70000"/>
              <a:buFont typeface="Wingdings" panose="05000000000000000000" pitchFamily="2" charset="2"/>
              <a:buChar char=""/>
            </a:pPr>
            <a:r>
              <a:rPr lang="en-US"/>
              <a:t>War of Independence </a:t>
            </a:r>
          </a:p>
          <a:p>
            <a:pPr marL="1143000" lvl="2" indent="-228600" defTabSz="457200" fontAlgn="base">
              <a:spcAft>
                <a:spcPct val="0"/>
              </a:spcAft>
              <a:buClr>
                <a:srgbClr val="F98D43"/>
              </a:buClr>
              <a:buSzPct val="65000"/>
              <a:buFont typeface="Wingdings" panose="05000000000000000000" pitchFamily="2" charset="2"/>
              <a:buChar char=""/>
            </a:pPr>
            <a:r>
              <a:rPr lang="en-US"/>
              <a:t>Ashur-uballit I (1363-1328) </a:t>
            </a:r>
          </a:p>
          <a:p>
            <a:pPr lvl="1" defTabSz="457200" fontAlgn="base">
              <a:spcAft>
                <a:spcPct val="0"/>
              </a:spcAft>
              <a:buClr>
                <a:srgbClr val="FFCC00"/>
              </a:buClr>
              <a:buSzPct val="70000"/>
              <a:buFont typeface="Wingdings" panose="05000000000000000000" pitchFamily="2" charset="2"/>
              <a:buChar char=""/>
            </a:pPr>
            <a:r>
              <a:rPr lang="en-US"/>
              <a:t>Culture</a:t>
            </a:r>
          </a:p>
        </p:txBody>
      </p:sp>
      <p:pic>
        <p:nvPicPr>
          <p:cNvPr id="2867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4267200"/>
            <a:ext cx="3333750" cy="24431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2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4267200"/>
            <a:ext cx="3200400" cy="2411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26" name="Text Box 5"/>
          <p:cNvSpPr txBox="1">
            <a:spLocks noChangeArrowheads="1"/>
          </p:cNvSpPr>
          <p:nvPr/>
        </p:nvSpPr>
        <p:spPr bwMode="auto">
          <a:xfrm>
            <a:off x="6172200" y="2438400"/>
            <a:ext cx="2667000" cy="1222375"/>
          </a:xfrm>
          <a:prstGeom prst="rect">
            <a:avLst/>
          </a:prstGeom>
          <a:noFill/>
          <a:ln w="9360" cap="sq">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defTabSz="457200" fontAlgn="base">
              <a:spcBef>
                <a:spcPct val="0"/>
              </a:spcBef>
              <a:spcAft>
                <a:spcPct val="0"/>
              </a:spcAft>
              <a:buClrTx/>
              <a:buFontTx/>
              <a:buNone/>
            </a:pPr>
            <a:r>
              <a:rPr lang="en-US" sz="2000" b="1"/>
              <a:t>Key Terms</a:t>
            </a:r>
          </a:p>
          <a:p>
            <a:pPr defTabSz="457200" fontAlgn="base">
              <a:spcBef>
                <a:spcPct val="0"/>
              </a:spcBef>
              <a:spcAft>
                <a:spcPct val="0"/>
              </a:spcAft>
              <a:buClrTx/>
              <a:buFontTx/>
              <a:buNone/>
            </a:pPr>
            <a:r>
              <a:rPr lang="en-US" sz="1800" b="1"/>
              <a:t>Ashur</a:t>
            </a:r>
          </a:p>
          <a:p>
            <a:pPr defTabSz="457200" fontAlgn="base">
              <a:spcBef>
                <a:spcPct val="0"/>
              </a:spcBef>
              <a:spcAft>
                <a:spcPct val="0"/>
              </a:spcAft>
              <a:buClrTx/>
              <a:buFontTx/>
              <a:buNone/>
            </a:pPr>
            <a:r>
              <a:rPr lang="en-US" sz="1800" b="1"/>
              <a:t>Ashur-uballit I</a:t>
            </a:r>
          </a:p>
          <a:p>
            <a:pPr defTabSz="457200" fontAlgn="base">
              <a:spcBef>
                <a:spcPct val="0"/>
              </a:spcBef>
              <a:spcAft>
                <a:spcPct val="0"/>
              </a:spcAft>
              <a:buClrTx/>
              <a:buFontTx/>
              <a:buNone/>
            </a:pPr>
            <a:r>
              <a:rPr lang="en-US" sz="1800" b="1"/>
              <a:t>ilku-service</a:t>
            </a:r>
          </a:p>
        </p:txBody>
      </p:sp>
    </p:spTree>
    <p:extLst>
      <p:ext uri="{BB962C8B-B14F-4D97-AF65-F5344CB8AC3E}">
        <p14:creationId xmlns:p14="http://schemas.microsoft.com/office/powerpoint/2010/main" val="21632528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81000"/>
            <a:ext cx="7353300" cy="5705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877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9025" y="3781425"/>
            <a:ext cx="1704975" cy="3076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877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4878388"/>
            <a:ext cx="2733675" cy="19796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021721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57200"/>
            <a:ext cx="7620000" cy="476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0819" name="Text Box 2"/>
          <p:cNvSpPr txBox="1">
            <a:spLocks noChangeArrowheads="1"/>
          </p:cNvSpPr>
          <p:nvPr/>
        </p:nvSpPr>
        <p:spPr bwMode="auto">
          <a:xfrm>
            <a:off x="1676400" y="5486400"/>
            <a:ext cx="594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spcBef>
                <a:spcPts val="1500"/>
              </a:spcBef>
              <a:spcAft>
                <a:spcPct val="0"/>
              </a:spcAft>
              <a:buClrTx/>
              <a:buFontTx/>
              <a:buNone/>
            </a:pPr>
            <a:r>
              <a:rPr lang="en-US" sz="2400">
                <a:latin typeface="Times New Roman" panose="02020603050405020304" pitchFamily="18" charset="0"/>
              </a:rPr>
              <a:t>Tombs of the Middle Assyrian kings at Ashur</a:t>
            </a:r>
          </a:p>
        </p:txBody>
      </p:sp>
    </p:spTree>
    <p:extLst>
      <p:ext uri="{BB962C8B-B14F-4D97-AF65-F5344CB8AC3E}">
        <p14:creationId xmlns:p14="http://schemas.microsoft.com/office/powerpoint/2010/main" val="21780134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Text Box 1"/>
          <p:cNvSpPr txBox="1">
            <a:spLocks noChangeArrowheads="1"/>
          </p:cNvSpPr>
          <p:nvPr/>
        </p:nvSpPr>
        <p:spPr bwMode="auto">
          <a:xfrm>
            <a:off x="685800" y="647700"/>
            <a:ext cx="7772400"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defTabSz="457200" fontAlgn="base">
              <a:spcBef>
                <a:spcPct val="0"/>
              </a:spcBef>
              <a:spcAft>
                <a:spcPct val="0"/>
              </a:spcAft>
              <a:buClrTx/>
              <a:buFontTx/>
              <a:buNone/>
            </a:pPr>
            <a:r>
              <a:rPr lang="en-US" sz="4400">
                <a:solidFill>
                  <a:srgbClr val="FFCC00"/>
                </a:solidFill>
                <a:latin typeface="Arial Black" panose="020B0A04020102020204" pitchFamily="34" charset="0"/>
              </a:rPr>
              <a:t>Middle Assyrian Laws</a:t>
            </a:r>
            <a:br>
              <a:rPr lang="en-US" sz="4400">
                <a:solidFill>
                  <a:srgbClr val="FFCC00"/>
                </a:solidFill>
                <a:latin typeface="Arial Black" panose="020B0A04020102020204" pitchFamily="34" charset="0"/>
              </a:rPr>
            </a:br>
            <a:r>
              <a:rPr lang="en-US" sz="2000">
                <a:solidFill>
                  <a:srgbClr val="FFCC00"/>
                </a:solidFill>
                <a:latin typeface="Arial Black" panose="020B0A04020102020204" pitchFamily="34" charset="0"/>
              </a:rPr>
              <a:t>(excerpts)</a:t>
            </a:r>
          </a:p>
        </p:txBody>
      </p:sp>
      <p:sp>
        <p:nvSpPr>
          <p:cNvPr id="292867" name="Text Box 2"/>
          <p:cNvSpPr txBox="1">
            <a:spLocks noChangeArrowheads="1"/>
          </p:cNvSpPr>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lnSpc>
                <a:spcPct val="80000"/>
              </a:lnSpc>
              <a:spcBef>
                <a:spcPts val="300"/>
              </a:spcBef>
              <a:spcAft>
                <a:spcPct val="0"/>
              </a:spcAft>
              <a:buClr>
                <a:srgbClr val="FFFFFF"/>
              </a:buClr>
              <a:buSzPct val="227000"/>
              <a:buFont typeface="Times New Roman" panose="02020603050405020304" pitchFamily="18" charset="0"/>
              <a:buBlip>
                <a:blip r:embed="rId3"/>
              </a:buBlip>
            </a:pPr>
            <a:r>
              <a:rPr lang="en-US" sz="1200" b="1"/>
              <a:t>I.2. </a:t>
            </a:r>
            <a:r>
              <a:rPr lang="en-US" sz="1200"/>
              <a:t>If a woman, whether the wife of a man or the daughter of a man, utter vulgarity or indulge in low talk, that woman bears her own sin; against her husband, her sons, or her daughter they shall have no claim.</a:t>
            </a:r>
          </a:p>
          <a:p>
            <a:pPr defTabSz="457200" fontAlgn="base">
              <a:lnSpc>
                <a:spcPct val="80000"/>
              </a:lnSpc>
              <a:spcBef>
                <a:spcPts val="300"/>
              </a:spcBef>
              <a:spcAft>
                <a:spcPct val="0"/>
              </a:spcAft>
              <a:buClr>
                <a:srgbClr val="FFFFFF"/>
              </a:buClr>
              <a:buSzPct val="227000"/>
              <a:buFont typeface="Times New Roman" panose="02020603050405020304" pitchFamily="18" charset="0"/>
              <a:buBlip>
                <a:blip r:embed="rId3"/>
              </a:buBlip>
            </a:pPr>
            <a:r>
              <a:rPr lang="en-US" sz="1200" b="1"/>
              <a:t>I.7.</a:t>
            </a:r>
            <a:r>
              <a:rPr lang="en-US" sz="1200"/>
              <a:t> If a woman bring her hand against a man, they shall prosecute her; 30 </a:t>
            </a:r>
            <a:r>
              <a:rPr lang="en-US" sz="1200" i="1"/>
              <a:t>manas</a:t>
            </a:r>
            <a:r>
              <a:rPr lang="en-US" sz="1200"/>
              <a:t> of lead shall she pay, 20 blows shall they inflict on her.</a:t>
            </a:r>
          </a:p>
          <a:p>
            <a:pPr defTabSz="457200" fontAlgn="base">
              <a:lnSpc>
                <a:spcPct val="80000"/>
              </a:lnSpc>
              <a:spcBef>
                <a:spcPts val="300"/>
              </a:spcBef>
              <a:spcAft>
                <a:spcPct val="0"/>
              </a:spcAft>
              <a:buClr>
                <a:srgbClr val="FFFFFF"/>
              </a:buClr>
              <a:buSzPct val="227000"/>
              <a:buFont typeface="Times New Roman" panose="02020603050405020304" pitchFamily="18" charset="0"/>
              <a:buBlip>
                <a:blip r:embed="rId3"/>
              </a:buBlip>
            </a:pPr>
            <a:r>
              <a:rPr lang="en-US" sz="1200" b="1"/>
              <a:t>I.8.</a:t>
            </a:r>
            <a:r>
              <a:rPr lang="en-US" sz="1200"/>
              <a:t> If a woman in a quarrel injure the testicle of a man, one of her fingers they shall cut off. And if a physician bind it up and the other testicle which is beside it be infected thereby, or take harm; or in a quarrel she injure the other testicle, they shall destroy both of her eyes.</a:t>
            </a:r>
          </a:p>
          <a:p>
            <a:pPr defTabSz="457200" fontAlgn="base">
              <a:lnSpc>
                <a:spcPct val="80000"/>
              </a:lnSpc>
              <a:spcBef>
                <a:spcPts val="300"/>
              </a:spcBef>
              <a:spcAft>
                <a:spcPct val="0"/>
              </a:spcAft>
              <a:buClr>
                <a:srgbClr val="FFFFFF"/>
              </a:buClr>
              <a:buSzPct val="227000"/>
              <a:buFont typeface="Times New Roman" panose="02020603050405020304" pitchFamily="18" charset="0"/>
              <a:buBlip>
                <a:blip r:embed="rId3"/>
              </a:buBlip>
            </a:pPr>
            <a:r>
              <a:rPr lang="en-US" sz="1200" b="1"/>
              <a:t>I.9.</a:t>
            </a:r>
            <a:r>
              <a:rPr lang="en-US" sz="1200"/>
              <a:t> If a man bring his hand against the wife of a man, treating her like a little child, and they prove it against him, and convict him, one of his fingers they shall cut off. If he kiss her, his lower lip with the blade of an axe they shall draw down and they shall cut off.</a:t>
            </a:r>
          </a:p>
          <a:p>
            <a:pPr defTabSz="457200" fontAlgn="base">
              <a:lnSpc>
                <a:spcPct val="80000"/>
              </a:lnSpc>
              <a:spcBef>
                <a:spcPts val="300"/>
              </a:spcBef>
              <a:spcAft>
                <a:spcPct val="0"/>
              </a:spcAft>
              <a:buClr>
                <a:srgbClr val="FFFFFF"/>
              </a:buClr>
              <a:buSzPct val="227000"/>
              <a:buFont typeface="Times New Roman" panose="02020603050405020304" pitchFamily="18" charset="0"/>
              <a:buBlip>
                <a:blip r:embed="rId3"/>
              </a:buBlip>
            </a:pPr>
            <a:r>
              <a:rPr lang="en-US" sz="1200" b="1"/>
              <a:t>I.12.</a:t>
            </a:r>
            <a:r>
              <a:rPr lang="en-US" sz="1200"/>
              <a:t> If the wife of a man be walking on the highway, and a man seize her, say to her "I will surely have intercourse with you," if she be not willing and defend herself, and he seize her by force and rape her, whether they catch him upon the wife of a man, or whether at the word of the woman whom he has raped, the elders shall prosecute him, they shall put him to death. There is no punishment for the woman.</a:t>
            </a:r>
          </a:p>
          <a:p>
            <a:pPr defTabSz="457200" fontAlgn="base">
              <a:lnSpc>
                <a:spcPct val="80000"/>
              </a:lnSpc>
              <a:spcBef>
                <a:spcPts val="300"/>
              </a:spcBef>
              <a:spcAft>
                <a:spcPct val="0"/>
              </a:spcAft>
              <a:buClr>
                <a:srgbClr val="FFFFFF"/>
              </a:buClr>
              <a:buSzPct val="227000"/>
              <a:buFont typeface="Times New Roman" panose="02020603050405020304" pitchFamily="18" charset="0"/>
              <a:buBlip>
                <a:blip r:embed="rId3"/>
              </a:buBlip>
            </a:pPr>
            <a:r>
              <a:rPr lang="en-US" sz="1200" b="1"/>
              <a:t>I.13.</a:t>
            </a:r>
            <a:r>
              <a:rPr lang="en-US" sz="1200"/>
              <a:t> If the wife of a man go out from her house and visit a man where he lives, and he have intercourse with her, knowing that she is a man's wife, the man and also the woman they shall put to death.</a:t>
            </a:r>
          </a:p>
          <a:p>
            <a:pPr defTabSz="457200" fontAlgn="base">
              <a:lnSpc>
                <a:spcPct val="80000"/>
              </a:lnSpc>
              <a:spcBef>
                <a:spcPts val="300"/>
              </a:spcBef>
              <a:spcAft>
                <a:spcPct val="0"/>
              </a:spcAft>
              <a:buClr>
                <a:srgbClr val="FFFFFF"/>
              </a:buClr>
              <a:buSzPct val="227000"/>
              <a:buFont typeface="Times New Roman" panose="02020603050405020304" pitchFamily="18" charset="0"/>
              <a:buBlip>
                <a:blip r:embed="rId3"/>
              </a:buBlip>
            </a:pPr>
            <a:r>
              <a:rPr lang="en-US" sz="1200" b="1"/>
              <a:t>I.14.</a:t>
            </a:r>
            <a:r>
              <a:rPr lang="en-US" sz="1200"/>
              <a:t> If a man have intercourse with the wife of a man either in an inn or on the highway, knowing that she is a man's wife, according as the man, whose wife she is, orders to be done, they shall do to the adulterer. If not knowing that she is a man's wife he rapes her, the adulterer goes free. The man shall prosecute his wife, doing to her as he likes. </a:t>
            </a:r>
          </a:p>
          <a:p>
            <a:pPr defTabSz="457200" fontAlgn="base">
              <a:lnSpc>
                <a:spcPct val="80000"/>
              </a:lnSpc>
              <a:spcBef>
                <a:spcPts val="300"/>
              </a:spcBef>
              <a:spcAft>
                <a:spcPct val="0"/>
              </a:spcAft>
              <a:buClr>
                <a:srgbClr val="FFFFFF"/>
              </a:buClr>
              <a:buSzPct val="227000"/>
              <a:buFont typeface="Times New Roman" panose="02020603050405020304" pitchFamily="18" charset="0"/>
              <a:buBlip>
                <a:blip r:embed="rId3"/>
              </a:buBlip>
            </a:pPr>
            <a:r>
              <a:rPr lang="en-US" sz="1200" b="1"/>
              <a:t>I.15.</a:t>
            </a:r>
            <a:r>
              <a:rPr lang="en-US" sz="1200"/>
              <a:t> If a man catch a man with his wife, both of them shall they put to death. If the husband of the woman put his wife to death, he shall also put the man to death. If he cut off the nose of his wife, he shall turn the man into a eunuch, and they shall disfigure the whole of his face.</a:t>
            </a:r>
          </a:p>
          <a:p>
            <a:pPr defTabSz="457200" fontAlgn="base">
              <a:lnSpc>
                <a:spcPct val="80000"/>
              </a:lnSpc>
              <a:spcBef>
                <a:spcPts val="300"/>
              </a:spcBef>
              <a:spcAft>
                <a:spcPct val="0"/>
              </a:spcAft>
              <a:buClr>
                <a:srgbClr val="FFFFFF"/>
              </a:buClr>
              <a:buSzPct val="227000"/>
              <a:buFont typeface="Times New Roman" panose="02020603050405020304" pitchFamily="18" charset="0"/>
              <a:buBlip>
                <a:blip r:embed="rId3"/>
              </a:buBlip>
            </a:pPr>
            <a:r>
              <a:rPr lang="en-US" sz="1200" b="1"/>
              <a:t>I.16.</a:t>
            </a:r>
            <a:r>
              <a:rPr lang="en-US" sz="1200"/>
              <a:t> If a man have relations with the wife of a man at her wish, there is no penalty for that man. The man shall lay upon the woman, his wife, the penalty he wishes.</a:t>
            </a:r>
          </a:p>
        </p:txBody>
      </p:sp>
    </p:spTree>
    <p:extLst>
      <p:ext uri="{BB962C8B-B14F-4D97-AF65-F5344CB8AC3E}">
        <p14:creationId xmlns:p14="http://schemas.microsoft.com/office/powerpoint/2010/main" val="17019265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Text Box 1"/>
          <p:cNvSpPr txBox="1">
            <a:spLocks noChangeArrowheads="1"/>
          </p:cNvSpPr>
          <p:nvPr/>
        </p:nvSpPr>
        <p:spPr bwMode="auto">
          <a:xfrm>
            <a:off x="685800" y="661988"/>
            <a:ext cx="7772400" cy="1036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defTabSz="457200" fontAlgn="base">
              <a:spcBef>
                <a:spcPct val="0"/>
              </a:spcBef>
              <a:spcAft>
                <a:spcPct val="0"/>
              </a:spcAft>
              <a:buClrTx/>
              <a:buFontTx/>
              <a:buNone/>
            </a:pPr>
            <a:r>
              <a:rPr lang="en-US" sz="4400">
                <a:solidFill>
                  <a:srgbClr val="FFCC00"/>
                </a:solidFill>
                <a:latin typeface="Arial Black" panose="020B0A04020102020204" pitchFamily="34" charset="0"/>
              </a:rPr>
              <a:t>Middle Assyrian Laws</a:t>
            </a:r>
            <a:br>
              <a:rPr lang="en-US" sz="4400">
                <a:solidFill>
                  <a:srgbClr val="FFCC00"/>
                </a:solidFill>
                <a:latin typeface="Arial Black" panose="020B0A04020102020204" pitchFamily="34" charset="0"/>
              </a:rPr>
            </a:br>
            <a:r>
              <a:rPr lang="en-US" sz="1800">
                <a:solidFill>
                  <a:srgbClr val="FFCC00"/>
                </a:solidFill>
                <a:latin typeface="Arial Black" panose="020B0A04020102020204" pitchFamily="34" charset="0"/>
              </a:rPr>
              <a:t>(more excerpts)</a:t>
            </a:r>
          </a:p>
        </p:txBody>
      </p:sp>
      <p:sp>
        <p:nvSpPr>
          <p:cNvPr id="294915" name="Text Box 2"/>
          <p:cNvSpPr txBox="1">
            <a:spLocks noChangeArrowheads="1"/>
          </p:cNvSpPr>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lnSpc>
                <a:spcPct val="80000"/>
              </a:lnSpc>
              <a:spcBef>
                <a:spcPts val="325"/>
              </a:spcBef>
              <a:spcAft>
                <a:spcPct val="0"/>
              </a:spcAft>
              <a:buClr>
                <a:srgbClr val="FFFFFF"/>
              </a:buClr>
              <a:buSzPct val="209000"/>
              <a:buFont typeface="Times New Roman" panose="02020603050405020304" pitchFamily="18" charset="0"/>
              <a:buBlip>
                <a:blip r:embed="rId3"/>
              </a:buBlip>
            </a:pPr>
            <a:r>
              <a:rPr lang="en-US" sz="1300" b="1"/>
              <a:t>I.20.</a:t>
            </a:r>
            <a:r>
              <a:rPr lang="en-US" sz="1300"/>
              <a:t> If a man have intercourse with his brother-in-arms, they shall turn him into a eunuch.</a:t>
            </a:r>
          </a:p>
          <a:p>
            <a:pPr defTabSz="457200" fontAlgn="base">
              <a:lnSpc>
                <a:spcPct val="80000"/>
              </a:lnSpc>
              <a:spcBef>
                <a:spcPts val="325"/>
              </a:spcBef>
              <a:spcAft>
                <a:spcPct val="0"/>
              </a:spcAft>
              <a:buClr>
                <a:srgbClr val="FFFFFF"/>
              </a:buClr>
              <a:buSzPct val="209000"/>
              <a:buFont typeface="Times New Roman" panose="02020603050405020304" pitchFamily="18" charset="0"/>
              <a:buBlip>
                <a:blip r:embed="rId3"/>
              </a:buBlip>
            </a:pPr>
            <a:r>
              <a:rPr lang="en-US" sz="1300" b="1"/>
              <a:t>I.32.</a:t>
            </a:r>
            <a:r>
              <a:rPr lang="en-US" sz="1300"/>
              <a:t> If a woman be dwelling in the house of father, but has been given to her husband, whether she has been taken to the house of her husband or not, all debts, misdemeanors, and crimes of her husband shall she bear as if she too committed them. Likewise if she be dwelling with her husband, all crimes of his shall she bear as well.</a:t>
            </a:r>
          </a:p>
          <a:p>
            <a:pPr defTabSz="457200" fontAlgn="base">
              <a:lnSpc>
                <a:spcPct val="80000"/>
              </a:lnSpc>
              <a:spcBef>
                <a:spcPts val="325"/>
              </a:spcBef>
              <a:spcAft>
                <a:spcPct val="0"/>
              </a:spcAft>
              <a:buClr>
                <a:srgbClr val="FFFFFF"/>
              </a:buClr>
              <a:buSzPct val="209000"/>
              <a:buFont typeface="Times New Roman" panose="02020603050405020304" pitchFamily="18" charset="0"/>
              <a:buBlip>
                <a:blip r:embed="rId3"/>
              </a:buBlip>
            </a:pPr>
            <a:r>
              <a:rPr lang="en-US" sz="1300" b="1"/>
              <a:t>I.37.</a:t>
            </a:r>
            <a:r>
              <a:rPr lang="en-US" sz="1300"/>
              <a:t> If a man divorce his wife, if he wish, he may give her something; if he does not wish, he need not give her anything. Empty shall she go out.</a:t>
            </a:r>
          </a:p>
          <a:p>
            <a:pPr defTabSz="457200" fontAlgn="base">
              <a:lnSpc>
                <a:spcPct val="80000"/>
              </a:lnSpc>
              <a:spcBef>
                <a:spcPts val="325"/>
              </a:spcBef>
              <a:spcAft>
                <a:spcPct val="0"/>
              </a:spcAft>
              <a:buClr>
                <a:srgbClr val="FFFFFF"/>
              </a:buClr>
              <a:buSzPct val="209000"/>
              <a:buFont typeface="Times New Roman" panose="02020603050405020304" pitchFamily="18" charset="0"/>
              <a:buBlip>
                <a:blip r:embed="rId3"/>
              </a:buBlip>
            </a:pPr>
            <a:r>
              <a:rPr lang="en-US" sz="1300" b="1"/>
              <a:t>I.40.</a:t>
            </a:r>
            <a:r>
              <a:rPr lang="en-US" sz="1300"/>
              <a:t> If the wives of a man, or the daughters of a man go out into the street, their heads are to be veiled. The prostitute is not to be veiled. Maidservants are not to veil themselves. Veiled harlots and maidservants shall have their garments seized and 50 blows inflicted on them and bitumen poured on their heads. </a:t>
            </a:r>
          </a:p>
          <a:p>
            <a:pPr defTabSz="457200" fontAlgn="base">
              <a:lnSpc>
                <a:spcPct val="80000"/>
              </a:lnSpc>
              <a:spcBef>
                <a:spcPts val="325"/>
              </a:spcBef>
              <a:spcAft>
                <a:spcPct val="0"/>
              </a:spcAft>
              <a:buClr>
                <a:srgbClr val="FFFFFF"/>
              </a:buClr>
              <a:buSzPct val="209000"/>
              <a:buFont typeface="Times New Roman" panose="02020603050405020304" pitchFamily="18" charset="0"/>
              <a:buBlip>
                <a:blip r:embed="rId3"/>
              </a:buBlip>
            </a:pPr>
            <a:r>
              <a:rPr lang="en-US" sz="1300" b="1"/>
              <a:t>I.46.</a:t>
            </a:r>
            <a:r>
              <a:rPr lang="en-US" sz="1300"/>
              <a:t> If a woman whose husband is dead on the death of her husband do not go out from her house, if her husband did not leave her anything, she shall dwell in the house of one of her sons. The sons of her husband shall support her; her food and her drink, as for a fiancee whom they are courting, they shall agree to provide for her. If she be a second wife, and have no sons of her own, with one of her husband's sons she shall dwell and the group shall support her. If she have sons of her own, her own sons shall support her, and she shall do their work. But if there be one among the sons of her husband who marries her, the other sons need not support her.</a:t>
            </a:r>
          </a:p>
          <a:p>
            <a:pPr defTabSz="457200" fontAlgn="base">
              <a:lnSpc>
                <a:spcPct val="80000"/>
              </a:lnSpc>
              <a:spcBef>
                <a:spcPts val="325"/>
              </a:spcBef>
              <a:spcAft>
                <a:spcPct val="0"/>
              </a:spcAft>
              <a:buClr>
                <a:srgbClr val="FFFFFF"/>
              </a:buClr>
              <a:buSzPct val="209000"/>
              <a:buFont typeface="Times New Roman" panose="02020603050405020304" pitchFamily="18" charset="0"/>
              <a:buBlip>
                <a:blip r:embed="rId3"/>
              </a:buBlip>
            </a:pPr>
            <a:r>
              <a:rPr lang="en-US" sz="1300" b="1"/>
              <a:t>I.55.</a:t>
            </a:r>
            <a:r>
              <a:rPr lang="en-US" sz="1300"/>
              <a:t> If a virgin of her own accord give herself to a man, the man shall take oath, against his wife they shall not draw nigh. Threefold the price of a virgin the ravisher shall pay. The father shall do with his daughter what he pleases.</a:t>
            </a:r>
          </a:p>
          <a:p>
            <a:pPr defTabSz="457200" fontAlgn="base">
              <a:lnSpc>
                <a:spcPct val="80000"/>
              </a:lnSpc>
              <a:spcBef>
                <a:spcPts val="325"/>
              </a:spcBef>
              <a:spcAft>
                <a:spcPct val="0"/>
              </a:spcAft>
              <a:buClr>
                <a:srgbClr val="FFFFFF"/>
              </a:buClr>
              <a:buSzPct val="209000"/>
              <a:buFont typeface="Times New Roman" panose="02020603050405020304" pitchFamily="18" charset="0"/>
              <a:buBlip>
                <a:blip r:embed="rId3"/>
              </a:buBlip>
            </a:pPr>
            <a:r>
              <a:rPr lang="en-US" sz="1300" b="1"/>
              <a:t>I.58.</a:t>
            </a:r>
            <a:r>
              <a:rPr lang="en-US" sz="1300"/>
              <a:t> Unless it is forbidden in the tablets, a man may strike his wife, pull her hair, her ear he may bruise or pierce. He commits no misdeed thereby.</a:t>
            </a:r>
          </a:p>
        </p:txBody>
      </p:sp>
    </p:spTree>
    <p:extLst>
      <p:ext uri="{BB962C8B-B14F-4D97-AF65-F5344CB8AC3E}">
        <p14:creationId xmlns:p14="http://schemas.microsoft.com/office/powerpoint/2010/main" val="39413558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Text Box 1"/>
          <p:cNvSpPr txBox="1">
            <a:spLocks noChangeArrowheads="1"/>
          </p:cNvSpPr>
          <p:nvPr/>
        </p:nvSpPr>
        <p:spPr bwMode="auto">
          <a:xfrm>
            <a:off x="685800" y="465138"/>
            <a:ext cx="7772400" cy="1431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defTabSz="457200" fontAlgn="base">
              <a:spcBef>
                <a:spcPct val="0"/>
              </a:spcBef>
              <a:spcAft>
                <a:spcPct val="0"/>
              </a:spcAft>
              <a:buClrTx/>
              <a:buFontTx/>
              <a:buNone/>
            </a:pPr>
            <a:r>
              <a:rPr lang="en-US" sz="4000">
                <a:solidFill>
                  <a:srgbClr val="FFCC00"/>
                </a:solidFill>
                <a:latin typeface="Arial Black" panose="020B0A04020102020204" pitchFamily="34" charset="0"/>
              </a:rPr>
              <a:t>Early Vedic Culture</a:t>
            </a:r>
            <a:br>
              <a:rPr lang="en-US" sz="4000">
                <a:solidFill>
                  <a:srgbClr val="FFCC00"/>
                </a:solidFill>
                <a:latin typeface="Arial Black" panose="020B0A04020102020204" pitchFamily="34" charset="0"/>
              </a:rPr>
            </a:br>
            <a:r>
              <a:rPr lang="en-US">
                <a:solidFill>
                  <a:srgbClr val="FFCC00"/>
                </a:solidFill>
                <a:latin typeface="Arial Black" panose="020B0A04020102020204" pitchFamily="34" charset="0"/>
              </a:rPr>
              <a:t>(c. 1700-1200 BCE)</a:t>
            </a:r>
          </a:p>
        </p:txBody>
      </p:sp>
      <p:sp>
        <p:nvSpPr>
          <p:cNvPr id="296963" name="Text Box 2"/>
          <p:cNvSpPr txBox="1">
            <a:spLocks noChangeArrowheads="1"/>
          </p:cNvSpPr>
          <p:nvPr/>
        </p:nvSpPr>
        <p:spPr bwMode="auto">
          <a:xfrm>
            <a:off x="685800" y="1981200"/>
            <a:ext cx="53340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1pPr>
            <a:lvl2pPr marL="741363" indent="-284163">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lnSpc>
                <a:spcPct val="90000"/>
              </a:lnSpc>
              <a:spcBef>
                <a:spcPts val="700"/>
              </a:spcBef>
              <a:spcAft>
                <a:spcPct val="0"/>
              </a:spcAft>
              <a:buClr>
                <a:srgbClr val="FFFFFF"/>
              </a:buClr>
              <a:buSzPct val="97000"/>
              <a:buFont typeface="Times New Roman" panose="02020603050405020304" pitchFamily="18" charset="0"/>
              <a:buBlip>
                <a:blip r:embed="rId3"/>
              </a:buBlip>
            </a:pPr>
            <a:r>
              <a:rPr lang="en-US" sz="2800"/>
              <a:t>The Aryans (Indo-Iranians)</a:t>
            </a:r>
          </a:p>
          <a:p>
            <a:pPr defTabSz="457200" fontAlgn="base">
              <a:lnSpc>
                <a:spcPct val="90000"/>
              </a:lnSpc>
              <a:spcBef>
                <a:spcPts val="700"/>
              </a:spcBef>
              <a:spcAft>
                <a:spcPct val="0"/>
              </a:spcAft>
              <a:buClr>
                <a:srgbClr val="FFFFFF"/>
              </a:buClr>
              <a:buSzPct val="97000"/>
              <a:buFont typeface="Times New Roman" panose="02020603050405020304" pitchFamily="18" charset="0"/>
              <a:buBlip>
                <a:blip r:embed="rId3"/>
              </a:buBlip>
            </a:pPr>
            <a:r>
              <a:rPr lang="en-US" sz="2800"/>
              <a:t>The Land of the Seven Rivers</a:t>
            </a:r>
          </a:p>
          <a:p>
            <a:pPr defTabSz="457200" fontAlgn="base">
              <a:lnSpc>
                <a:spcPct val="90000"/>
              </a:lnSpc>
              <a:spcBef>
                <a:spcPts val="700"/>
              </a:spcBef>
              <a:spcAft>
                <a:spcPct val="0"/>
              </a:spcAft>
              <a:buClr>
                <a:srgbClr val="FFFFFF"/>
              </a:buClr>
              <a:buSzPct val="97000"/>
              <a:buFont typeface="Times New Roman" panose="02020603050405020304" pitchFamily="18" charset="0"/>
              <a:buBlip>
                <a:blip r:embed="rId3"/>
              </a:buBlip>
            </a:pPr>
            <a:r>
              <a:rPr lang="en-US" sz="2800"/>
              <a:t>Value of the </a:t>
            </a:r>
            <a:r>
              <a:rPr lang="en-US" sz="2800" i="1"/>
              <a:t>Rig Veda</a:t>
            </a:r>
          </a:p>
          <a:p>
            <a:pPr defTabSz="457200" fontAlgn="base">
              <a:lnSpc>
                <a:spcPct val="90000"/>
              </a:lnSpc>
              <a:spcBef>
                <a:spcPts val="700"/>
              </a:spcBef>
              <a:spcAft>
                <a:spcPct val="0"/>
              </a:spcAft>
              <a:buClr>
                <a:srgbClr val="FFFFFF"/>
              </a:buClr>
              <a:buSzPct val="97000"/>
              <a:buFont typeface="Times New Roman" panose="02020603050405020304" pitchFamily="18" charset="0"/>
              <a:buBlip>
                <a:blip r:embed="rId3"/>
              </a:buBlip>
            </a:pPr>
            <a:r>
              <a:rPr lang="en-US" sz="2800"/>
              <a:t>Legend of Manu</a:t>
            </a:r>
          </a:p>
          <a:p>
            <a:pPr defTabSz="457200" fontAlgn="base">
              <a:lnSpc>
                <a:spcPct val="90000"/>
              </a:lnSpc>
              <a:spcBef>
                <a:spcPts val="700"/>
              </a:spcBef>
              <a:spcAft>
                <a:spcPct val="0"/>
              </a:spcAft>
              <a:buClr>
                <a:srgbClr val="FFFFFF"/>
              </a:buClr>
              <a:buSzPct val="97000"/>
              <a:buFont typeface="Times New Roman" panose="02020603050405020304" pitchFamily="18" charset="0"/>
              <a:buBlip>
                <a:blip r:embed="rId3"/>
              </a:buBlip>
            </a:pPr>
            <a:r>
              <a:rPr lang="en-US" sz="2800"/>
              <a:t>Aryan View of the Dasas</a:t>
            </a:r>
          </a:p>
          <a:p>
            <a:pPr defTabSz="457200" fontAlgn="base">
              <a:lnSpc>
                <a:spcPct val="90000"/>
              </a:lnSpc>
              <a:spcBef>
                <a:spcPts val="700"/>
              </a:spcBef>
              <a:spcAft>
                <a:spcPct val="0"/>
              </a:spcAft>
              <a:buClr>
                <a:srgbClr val="FFFFFF"/>
              </a:buClr>
              <a:buSzPct val="97000"/>
              <a:buFont typeface="Times New Roman" panose="02020603050405020304" pitchFamily="18" charset="0"/>
              <a:buBlip>
                <a:blip r:embed="rId3"/>
              </a:buBlip>
            </a:pPr>
            <a:r>
              <a:rPr lang="en-US" sz="2800"/>
              <a:t>The Bharatas and the Purus</a:t>
            </a:r>
          </a:p>
          <a:p>
            <a:pPr lvl="1" defTabSz="457200" fontAlgn="base">
              <a:lnSpc>
                <a:spcPct val="90000"/>
              </a:lnSpc>
              <a:spcBef>
                <a:spcPts val="600"/>
              </a:spcBef>
              <a:spcAft>
                <a:spcPct val="0"/>
              </a:spcAft>
              <a:buClr>
                <a:srgbClr val="FFCC00"/>
              </a:buClr>
              <a:buSzPct val="70000"/>
              <a:buFont typeface="Wingdings" panose="05000000000000000000" pitchFamily="2" charset="2"/>
              <a:buChar char=""/>
            </a:pPr>
            <a:r>
              <a:rPr lang="en-US" sz="2400"/>
              <a:t>King Sudas and the Battle of the Ten Kings</a:t>
            </a:r>
          </a:p>
        </p:txBody>
      </p:sp>
      <p:pic>
        <p:nvPicPr>
          <p:cNvPr id="29696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4550" y="1905000"/>
            <a:ext cx="3219450" cy="22971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6965" name="Text Box 4"/>
          <p:cNvSpPr txBox="1">
            <a:spLocks noChangeArrowheads="1"/>
          </p:cNvSpPr>
          <p:nvPr/>
        </p:nvSpPr>
        <p:spPr bwMode="auto">
          <a:xfrm>
            <a:off x="6172200" y="4343400"/>
            <a:ext cx="2667000" cy="1509713"/>
          </a:xfrm>
          <a:prstGeom prst="rect">
            <a:avLst/>
          </a:prstGeom>
          <a:noFill/>
          <a:ln w="9360" cap="sq">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defTabSz="457200" fontAlgn="base">
              <a:spcBef>
                <a:spcPct val="0"/>
              </a:spcBef>
              <a:spcAft>
                <a:spcPct val="0"/>
              </a:spcAft>
              <a:buClrTx/>
              <a:buFontTx/>
              <a:buNone/>
            </a:pPr>
            <a:r>
              <a:rPr lang="en-US" sz="2000" b="1"/>
              <a:t>Key Terms</a:t>
            </a:r>
          </a:p>
          <a:p>
            <a:pPr defTabSz="457200" fontAlgn="base">
              <a:spcBef>
                <a:spcPct val="0"/>
              </a:spcBef>
              <a:spcAft>
                <a:spcPct val="0"/>
              </a:spcAft>
              <a:buClrTx/>
              <a:buFontTx/>
              <a:buNone/>
            </a:pPr>
            <a:r>
              <a:rPr lang="en-US" sz="1800" b="1"/>
              <a:t>Sanskrit</a:t>
            </a:r>
          </a:p>
          <a:p>
            <a:pPr defTabSz="457200" fontAlgn="base">
              <a:spcBef>
                <a:spcPct val="0"/>
              </a:spcBef>
              <a:spcAft>
                <a:spcPct val="0"/>
              </a:spcAft>
              <a:buClrTx/>
              <a:buFontTx/>
              <a:buNone/>
            </a:pPr>
            <a:r>
              <a:rPr lang="en-US" sz="1800" b="1"/>
              <a:t>Rig Veda</a:t>
            </a:r>
          </a:p>
          <a:p>
            <a:pPr defTabSz="457200" fontAlgn="base">
              <a:spcBef>
                <a:spcPct val="0"/>
              </a:spcBef>
              <a:spcAft>
                <a:spcPct val="0"/>
              </a:spcAft>
              <a:buClrTx/>
              <a:buFontTx/>
              <a:buNone/>
            </a:pPr>
            <a:r>
              <a:rPr lang="en-US" sz="1800" b="1"/>
              <a:t>Manu</a:t>
            </a:r>
          </a:p>
          <a:p>
            <a:pPr defTabSz="457200" fontAlgn="base">
              <a:spcBef>
                <a:spcPct val="0"/>
              </a:spcBef>
              <a:spcAft>
                <a:spcPct val="0"/>
              </a:spcAft>
              <a:buClrTx/>
              <a:buFontTx/>
              <a:buNone/>
            </a:pPr>
            <a:r>
              <a:rPr lang="en-US" sz="1800" b="1"/>
              <a:t>Sudas</a:t>
            </a:r>
          </a:p>
        </p:txBody>
      </p:sp>
    </p:spTree>
    <p:extLst>
      <p:ext uri="{BB962C8B-B14F-4D97-AF65-F5344CB8AC3E}">
        <p14:creationId xmlns:p14="http://schemas.microsoft.com/office/powerpoint/2010/main" val="25556932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Text Box 1"/>
          <p:cNvSpPr txBox="1">
            <a:spLocks noChangeArrowheads="1"/>
          </p:cNvSpPr>
          <p:nvPr/>
        </p:nvSpPr>
        <p:spPr bwMode="auto">
          <a:xfrm>
            <a:off x="685800" y="465138"/>
            <a:ext cx="7772400" cy="1431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defTabSz="457200" fontAlgn="base">
              <a:spcBef>
                <a:spcPct val="0"/>
              </a:spcBef>
              <a:spcAft>
                <a:spcPct val="0"/>
              </a:spcAft>
              <a:buClrTx/>
              <a:buFontTx/>
              <a:buNone/>
            </a:pPr>
            <a:r>
              <a:rPr lang="en-US" sz="4400">
                <a:solidFill>
                  <a:srgbClr val="FFCC00"/>
                </a:solidFill>
                <a:latin typeface="Arial Black" panose="020B0A04020102020204" pitchFamily="34" charset="0"/>
              </a:rPr>
              <a:t>Early Vedic Culture (cont’d)</a:t>
            </a:r>
          </a:p>
        </p:txBody>
      </p:sp>
      <p:sp>
        <p:nvSpPr>
          <p:cNvPr id="299011" name="Text Box 2"/>
          <p:cNvSpPr txBox="1">
            <a:spLocks noChangeArrowheads="1"/>
          </p:cNvSpPr>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1pPr>
            <a:lvl2pPr marL="741363" indent="-284163">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spcAft>
                <a:spcPct val="0"/>
              </a:spcAft>
              <a:buClr>
                <a:srgbClr val="FFFFFF"/>
              </a:buClr>
              <a:buSzPct val="85000"/>
              <a:buFont typeface="Times New Roman" panose="02020603050405020304" pitchFamily="18" charset="0"/>
              <a:buBlip>
                <a:blip r:embed="rId3"/>
              </a:buBlip>
            </a:pPr>
            <a:r>
              <a:rPr lang="en-US"/>
              <a:t>Political Structure</a:t>
            </a:r>
          </a:p>
          <a:p>
            <a:pPr defTabSz="457200" fontAlgn="base">
              <a:spcAft>
                <a:spcPct val="0"/>
              </a:spcAft>
              <a:buClr>
                <a:srgbClr val="FFFFFF"/>
              </a:buClr>
              <a:buSzPct val="85000"/>
              <a:buFont typeface="Times New Roman" panose="02020603050405020304" pitchFamily="18" charset="0"/>
              <a:buBlip>
                <a:blip r:embed="rId3"/>
              </a:buBlip>
            </a:pPr>
            <a:r>
              <a:rPr lang="en-US"/>
              <a:t>Social Life</a:t>
            </a:r>
          </a:p>
          <a:p>
            <a:pPr lvl="1" defTabSz="457200" fontAlgn="base">
              <a:spcAft>
                <a:spcPct val="0"/>
              </a:spcAft>
              <a:buClr>
                <a:srgbClr val="FFCC00"/>
              </a:buClr>
              <a:buSzPct val="70000"/>
              <a:buFont typeface="Wingdings" panose="05000000000000000000" pitchFamily="2" charset="2"/>
              <a:buChar char=""/>
            </a:pPr>
            <a:r>
              <a:rPr lang="en-US"/>
              <a:t>Varnas</a:t>
            </a:r>
          </a:p>
          <a:p>
            <a:pPr lvl="1" defTabSz="457200" fontAlgn="base">
              <a:spcAft>
                <a:spcPct val="0"/>
              </a:spcAft>
              <a:buClr>
                <a:srgbClr val="FFCC00"/>
              </a:buClr>
              <a:buSzPct val="70000"/>
              <a:buFont typeface="Wingdings" panose="05000000000000000000" pitchFamily="2" charset="2"/>
              <a:buChar char=""/>
            </a:pPr>
            <a:r>
              <a:rPr lang="en-US"/>
              <a:t>Shudras</a:t>
            </a:r>
          </a:p>
          <a:p>
            <a:pPr defTabSz="457200" fontAlgn="base">
              <a:spcAft>
                <a:spcPct val="0"/>
              </a:spcAft>
              <a:buClr>
                <a:srgbClr val="FFFFFF"/>
              </a:buClr>
              <a:buSzPct val="85000"/>
              <a:buFont typeface="Arial" panose="020B0604020202020204" pitchFamily="34" charset="0"/>
              <a:buBlip>
                <a:blip r:embed="rId3"/>
              </a:buBlip>
            </a:pPr>
            <a:r>
              <a:rPr lang="en-US"/>
              <a:t>Religion</a:t>
            </a:r>
          </a:p>
        </p:txBody>
      </p:sp>
      <p:sp>
        <p:nvSpPr>
          <p:cNvPr id="299012" name="Text Box 3"/>
          <p:cNvSpPr txBox="1">
            <a:spLocks noChangeArrowheads="1"/>
          </p:cNvSpPr>
          <p:nvPr/>
        </p:nvSpPr>
        <p:spPr bwMode="auto">
          <a:xfrm>
            <a:off x="6172200" y="2438400"/>
            <a:ext cx="2667000" cy="1510286"/>
          </a:xfrm>
          <a:prstGeom prst="rect">
            <a:avLst/>
          </a:prstGeom>
          <a:noFill/>
          <a:ln w="9360" cap="sq">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defTabSz="457200" fontAlgn="base">
              <a:spcBef>
                <a:spcPct val="0"/>
              </a:spcBef>
              <a:spcAft>
                <a:spcPct val="0"/>
              </a:spcAft>
              <a:buClrTx/>
              <a:buFontTx/>
              <a:buNone/>
            </a:pPr>
            <a:r>
              <a:rPr lang="en-US" sz="2000" b="1" dirty="0"/>
              <a:t>Key Terms</a:t>
            </a:r>
          </a:p>
          <a:p>
            <a:pPr defTabSz="457200" fontAlgn="base">
              <a:spcBef>
                <a:spcPct val="0"/>
              </a:spcBef>
              <a:spcAft>
                <a:spcPct val="0"/>
              </a:spcAft>
              <a:buClrTx/>
              <a:buFontTx/>
              <a:buNone/>
            </a:pPr>
            <a:r>
              <a:rPr lang="en-US" sz="1800" b="1" dirty="0" err="1"/>
              <a:t>brahmins</a:t>
            </a:r>
            <a:endParaRPr lang="en-US" sz="1800" b="1" dirty="0"/>
          </a:p>
          <a:p>
            <a:pPr defTabSz="457200" fontAlgn="base">
              <a:spcBef>
                <a:spcPct val="0"/>
              </a:spcBef>
              <a:spcAft>
                <a:spcPct val="0"/>
              </a:spcAft>
              <a:buClrTx/>
              <a:buFontTx/>
              <a:buNone/>
            </a:pPr>
            <a:r>
              <a:rPr lang="en-US" sz="1800" b="1" dirty="0" err="1"/>
              <a:t>kshatriyas</a:t>
            </a:r>
            <a:endParaRPr lang="en-US" sz="1800" b="1" dirty="0"/>
          </a:p>
          <a:p>
            <a:pPr defTabSz="457200" fontAlgn="base">
              <a:spcBef>
                <a:spcPct val="0"/>
              </a:spcBef>
              <a:spcAft>
                <a:spcPct val="0"/>
              </a:spcAft>
              <a:buClrTx/>
              <a:buFontTx/>
              <a:buNone/>
            </a:pPr>
            <a:r>
              <a:rPr lang="en-US" sz="1800" b="1" dirty="0" err="1"/>
              <a:t>vaishyas</a:t>
            </a:r>
            <a:endParaRPr lang="en-US" sz="1800" b="1" dirty="0"/>
          </a:p>
          <a:p>
            <a:pPr defTabSz="457200" fontAlgn="base">
              <a:spcBef>
                <a:spcPct val="0"/>
              </a:spcBef>
              <a:spcAft>
                <a:spcPct val="0"/>
              </a:spcAft>
              <a:buClrTx/>
              <a:buFontTx/>
              <a:buNone/>
            </a:pPr>
            <a:r>
              <a:rPr lang="en-US" sz="1800" b="1" dirty="0" err="1" smtClean="0"/>
              <a:t>shudras</a:t>
            </a:r>
            <a:endParaRPr lang="en-US" sz="1800" b="1" dirty="0"/>
          </a:p>
        </p:txBody>
      </p:sp>
    </p:spTree>
    <p:extLst>
      <p:ext uri="{BB962C8B-B14F-4D97-AF65-F5344CB8AC3E}">
        <p14:creationId xmlns:p14="http://schemas.microsoft.com/office/powerpoint/2010/main" val="15032287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Text Box 1"/>
          <p:cNvSpPr txBox="1">
            <a:spLocks noChangeArrowheads="1"/>
          </p:cNvSpPr>
          <p:nvPr/>
        </p:nvSpPr>
        <p:spPr bwMode="auto">
          <a:xfrm>
            <a:off x="685800" y="800100"/>
            <a:ext cx="777240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defTabSz="457200" fontAlgn="base">
              <a:spcBef>
                <a:spcPct val="0"/>
              </a:spcBef>
              <a:spcAft>
                <a:spcPct val="0"/>
              </a:spcAft>
              <a:buClrTx/>
              <a:buFontTx/>
              <a:buNone/>
            </a:pPr>
            <a:r>
              <a:rPr lang="en-US" sz="4400">
                <a:solidFill>
                  <a:srgbClr val="FFCC00"/>
                </a:solidFill>
                <a:latin typeface="Arial Black" panose="020B0A04020102020204" pitchFamily="34" charset="0"/>
              </a:rPr>
              <a:t>Ancient China</a:t>
            </a:r>
          </a:p>
        </p:txBody>
      </p:sp>
      <p:sp>
        <p:nvSpPr>
          <p:cNvPr id="301059" name="Text Box 2"/>
          <p:cNvSpPr txBox="1">
            <a:spLocks noChangeArrowheads="1"/>
          </p:cNvSpPr>
          <p:nvPr/>
        </p:nvSpPr>
        <p:spPr bwMode="auto">
          <a:xfrm>
            <a:off x="1143000" y="1752600"/>
            <a:ext cx="3856038" cy="441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1pPr>
            <a:lvl2pPr marL="741363" indent="-284163">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spcAft>
                <a:spcPct val="0"/>
              </a:spcAft>
              <a:buClr>
                <a:srgbClr val="FFFFFF"/>
              </a:buClr>
              <a:buSzPct val="85000"/>
              <a:buFont typeface="Times New Roman" panose="02020603050405020304" pitchFamily="18" charset="0"/>
              <a:buBlip>
                <a:blip r:embed="rId3"/>
              </a:buBlip>
            </a:pPr>
            <a:r>
              <a:rPr lang="en-US" b="1"/>
              <a:t>Shang Dynasty   (c. 1600-1122)</a:t>
            </a:r>
          </a:p>
          <a:p>
            <a:pPr lvl="1" defTabSz="457200" fontAlgn="base">
              <a:spcAft>
                <a:spcPct val="0"/>
              </a:spcAft>
              <a:buClr>
                <a:srgbClr val="FFCC00"/>
              </a:buClr>
              <a:buSzPct val="70000"/>
              <a:buFont typeface="Wingdings" panose="05000000000000000000" pitchFamily="2" charset="2"/>
              <a:buChar char=""/>
            </a:pPr>
            <a:r>
              <a:rPr lang="en-US"/>
              <a:t>Nature of the Shang Polity</a:t>
            </a:r>
          </a:p>
          <a:p>
            <a:pPr lvl="1" defTabSz="457200" fontAlgn="base">
              <a:spcAft>
                <a:spcPct val="0"/>
              </a:spcAft>
              <a:buClr>
                <a:srgbClr val="FFCC00"/>
              </a:buClr>
              <a:buSzPct val="70000"/>
              <a:buFont typeface="Wingdings" panose="05000000000000000000" pitchFamily="2" charset="2"/>
              <a:buChar char=""/>
            </a:pPr>
            <a:r>
              <a:rPr lang="en-US"/>
              <a:t>Shang Relations with Other States</a:t>
            </a:r>
          </a:p>
          <a:p>
            <a:pPr defTabSz="457200" fontAlgn="base">
              <a:spcAft>
                <a:spcPct val="0"/>
              </a:spcAft>
              <a:buClr>
                <a:srgbClr val="FFFFFF"/>
              </a:buClr>
              <a:buSzPct val="85000"/>
              <a:buFont typeface="Arial" panose="020B0604020202020204" pitchFamily="34" charset="0"/>
              <a:buNone/>
            </a:pPr>
            <a:endParaRPr lang="en-US"/>
          </a:p>
        </p:txBody>
      </p:sp>
      <p:pic>
        <p:nvPicPr>
          <p:cNvPr id="30106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7688" y="2133600"/>
            <a:ext cx="3316287" cy="4229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106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4919663"/>
            <a:ext cx="4114800" cy="1719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74864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Text Box 1"/>
          <p:cNvSpPr txBox="1">
            <a:spLocks noChangeArrowheads="1"/>
          </p:cNvSpPr>
          <p:nvPr/>
        </p:nvSpPr>
        <p:spPr bwMode="auto">
          <a:xfrm>
            <a:off x="1173163" y="4572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spcBef>
                <a:spcPct val="0"/>
              </a:spcBef>
              <a:spcAft>
                <a:spcPct val="0"/>
              </a:spcAft>
              <a:buClrTx/>
              <a:buFontTx/>
              <a:buNone/>
            </a:pPr>
            <a:r>
              <a:rPr lang="en-US" sz="4400">
                <a:solidFill>
                  <a:srgbClr val="003366"/>
                </a:solidFill>
                <a:latin typeface="Times New Roman" panose="02020603050405020304" pitchFamily="18" charset="0"/>
              </a:rPr>
              <a:t>Mycenae (cont’d)</a:t>
            </a:r>
          </a:p>
        </p:txBody>
      </p:sp>
      <p:sp>
        <p:nvSpPr>
          <p:cNvPr id="231427" name="Text Box 2"/>
          <p:cNvSpPr txBox="1">
            <a:spLocks noChangeArrowheads="1"/>
          </p:cNvSpPr>
          <p:nvPr/>
        </p:nvSpPr>
        <p:spPr bwMode="auto">
          <a:xfrm>
            <a:off x="1173163" y="1981200"/>
            <a:ext cx="4389437" cy="344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1pPr>
            <a:lvl2pPr indent="-284163">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lnSpc>
                <a:spcPct val="90000"/>
              </a:lnSpc>
              <a:spcBef>
                <a:spcPts val="750"/>
              </a:spcBef>
              <a:spcAft>
                <a:spcPct val="0"/>
              </a:spcAft>
              <a:buClr>
                <a:srgbClr val="0099CC"/>
              </a:buClr>
              <a:buSzPct val="80000"/>
              <a:buFont typeface="Wingdings" panose="05000000000000000000" pitchFamily="2" charset="2"/>
              <a:buChar char=""/>
            </a:pPr>
            <a:r>
              <a:rPr lang="en-US" sz="3000"/>
              <a:t>Rise of the Mycenaeans</a:t>
            </a:r>
          </a:p>
          <a:p>
            <a:pPr defTabSz="457200" fontAlgn="base">
              <a:lnSpc>
                <a:spcPct val="90000"/>
              </a:lnSpc>
              <a:spcBef>
                <a:spcPts val="750"/>
              </a:spcBef>
              <a:spcAft>
                <a:spcPct val="0"/>
              </a:spcAft>
              <a:buClr>
                <a:srgbClr val="0099CC"/>
              </a:buClr>
              <a:buSzPct val="80000"/>
              <a:buFont typeface="Wingdings" panose="05000000000000000000" pitchFamily="2" charset="2"/>
              <a:buChar char=""/>
            </a:pPr>
            <a:r>
              <a:rPr lang="en-US" sz="3000"/>
              <a:t>Political Structure</a:t>
            </a:r>
          </a:p>
          <a:p>
            <a:pPr defTabSz="457200" fontAlgn="base">
              <a:lnSpc>
                <a:spcPct val="90000"/>
              </a:lnSpc>
              <a:spcBef>
                <a:spcPts val="750"/>
              </a:spcBef>
              <a:spcAft>
                <a:spcPct val="0"/>
              </a:spcAft>
              <a:buClr>
                <a:srgbClr val="0099CC"/>
              </a:buClr>
              <a:buSzPct val="80000"/>
              <a:buFont typeface="Wingdings" panose="05000000000000000000" pitchFamily="2" charset="2"/>
              <a:buChar char=""/>
            </a:pPr>
            <a:r>
              <a:rPr lang="en-US" sz="3000">
                <a:cs typeface="Times New Roman" panose="02020603050405020304" pitchFamily="18" charset="0"/>
              </a:rPr>
              <a:t>Language</a:t>
            </a:r>
          </a:p>
          <a:p>
            <a:pPr defTabSz="457200" fontAlgn="base">
              <a:lnSpc>
                <a:spcPct val="90000"/>
              </a:lnSpc>
              <a:spcBef>
                <a:spcPts val="750"/>
              </a:spcBef>
              <a:spcAft>
                <a:spcPct val="0"/>
              </a:spcAft>
              <a:buClr>
                <a:srgbClr val="0099CC"/>
              </a:buClr>
              <a:buSzPct val="80000"/>
              <a:buFont typeface="Wingdings" panose="05000000000000000000" pitchFamily="2" charset="2"/>
              <a:buChar char=""/>
            </a:pPr>
            <a:r>
              <a:rPr lang="en-US" sz="3000">
                <a:cs typeface="Times New Roman" panose="02020603050405020304" pitchFamily="18" charset="0"/>
              </a:rPr>
              <a:t>Religion </a:t>
            </a:r>
          </a:p>
          <a:p>
            <a:pPr defTabSz="457200" fontAlgn="base">
              <a:lnSpc>
                <a:spcPct val="90000"/>
              </a:lnSpc>
              <a:spcBef>
                <a:spcPts val="750"/>
              </a:spcBef>
              <a:spcAft>
                <a:spcPct val="0"/>
              </a:spcAft>
              <a:buClr>
                <a:srgbClr val="0099CC"/>
              </a:buClr>
              <a:buSzPct val="80000"/>
              <a:buFont typeface="Wingdings" panose="05000000000000000000" pitchFamily="2" charset="2"/>
              <a:buChar char=""/>
            </a:pPr>
            <a:r>
              <a:rPr lang="en-US" sz="3000">
                <a:cs typeface="Times New Roman" panose="02020603050405020304" pitchFamily="18" charset="0"/>
              </a:rPr>
              <a:t>Fall</a:t>
            </a:r>
          </a:p>
          <a:p>
            <a:pPr marL="742950" lvl="1" defTabSz="457200" fontAlgn="base">
              <a:lnSpc>
                <a:spcPct val="90000"/>
              </a:lnSpc>
              <a:spcBef>
                <a:spcPts val="750"/>
              </a:spcBef>
              <a:spcAft>
                <a:spcPct val="0"/>
              </a:spcAft>
              <a:buClrTx/>
              <a:buFontTx/>
              <a:buNone/>
            </a:pPr>
            <a:endParaRPr lang="en-US" sz="3000">
              <a:cs typeface="Times New Roman" panose="02020603050405020304" pitchFamily="18" charset="0"/>
            </a:endParaRPr>
          </a:p>
        </p:txBody>
      </p:sp>
      <p:pic>
        <p:nvPicPr>
          <p:cNvPr id="2314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057400"/>
            <a:ext cx="4267200" cy="37449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1429" name="Text Box 4"/>
          <p:cNvSpPr txBox="1">
            <a:spLocks noChangeArrowheads="1"/>
          </p:cNvSpPr>
          <p:nvPr/>
        </p:nvSpPr>
        <p:spPr bwMode="auto">
          <a:xfrm>
            <a:off x="1295400" y="5105400"/>
            <a:ext cx="2667000" cy="955675"/>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defTabSz="457200" fontAlgn="base">
              <a:spcBef>
                <a:spcPct val="0"/>
              </a:spcBef>
              <a:spcAft>
                <a:spcPct val="0"/>
              </a:spcAft>
              <a:buClrTx/>
              <a:buFontTx/>
              <a:buNone/>
            </a:pPr>
            <a:r>
              <a:rPr lang="en-US" sz="2000" b="1"/>
              <a:t>Key Terms</a:t>
            </a:r>
          </a:p>
          <a:p>
            <a:pPr defTabSz="457200" fontAlgn="base">
              <a:spcBef>
                <a:spcPct val="0"/>
              </a:spcBef>
              <a:spcAft>
                <a:spcPct val="0"/>
              </a:spcAft>
              <a:buClrTx/>
              <a:buFontTx/>
              <a:buNone/>
            </a:pPr>
            <a:r>
              <a:rPr lang="en-US" sz="1800" b="1"/>
              <a:t>Mycenae/Mycenaeans</a:t>
            </a:r>
          </a:p>
          <a:p>
            <a:pPr defTabSz="457200" fontAlgn="base">
              <a:spcBef>
                <a:spcPct val="0"/>
              </a:spcBef>
              <a:spcAft>
                <a:spcPct val="0"/>
              </a:spcAft>
              <a:buClrTx/>
              <a:buFontTx/>
              <a:buNone/>
            </a:pPr>
            <a:r>
              <a:rPr lang="en-US" sz="1800" b="1"/>
              <a:t>Linear B</a:t>
            </a:r>
          </a:p>
        </p:txBody>
      </p:sp>
    </p:spTree>
    <p:extLst>
      <p:ext uri="{BB962C8B-B14F-4D97-AF65-F5344CB8AC3E}">
        <p14:creationId xmlns:p14="http://schemas.microsoft.com/office/powerpoint/2010/main" val="12672593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Text Box 1"/>
          <p:cNvSpPr txBox="1">
            <a:spLocks noChangeArrowheads="1"/>
          </p:cNvSpPr>
          <p:nvPr/>
        </p:nvSpPr>
        <p:spPr bwMode="auto">
          <a:xfrm>
            <a:off x="685800" y="465138"/>
            <a:ext cx="7772400" cy="1431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defTabSz="457200" fontAlgn="base">
              <a:spcBef>
                <a:spcPct val="0"/>
              </a:spcBef>
              <a:spcAft>
                <a:spcPct val="0"/>
              </a:spcAft>
              <a:buClrTx/>
              <a:buFontTx/>
              <a:buNone/>
            </a:pPr>
            <a:r>
              <a:rPr lang="en-US" sz="4400">
                <a:solidFill>
                  <a:srgbClr val="FFCC00"/>
                </a:solidFill>
                <a:latin typeface="Arial Black" panose="020B0A04020102020204" pitchFamily="34" charset="0"/>
              </a:rPr>
              <a:t>Ancient China (cont’d)</a:t>
            </a:r>
          </a:p>
        </p:txBody>
      </p:sp>
      <p:sp>
        <p:nvSpPr>
          <p:cNvPr id="303107" name="Text Box 2"/>
          <p:cNvSpPr txBox="1">
            <a:spLocks noChangeArrowheads="1"/>
          </p:cNvSpPr>
          <p:nvPr/>
        </p:nvSpPr>
        <p:spPr bwMode="auto">
          <a:xfrm>
            <a:off x="1173163" y="1752600"/>
            <a:ext cx="317023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1pPr>
            <a:lvl2pPr marL="741363" indent="-284163">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spcBef>
                <a:spcPts val="700"/>
              </a:spcBef>
              <a:spcAft>
                <a:spcPct val="0"/>
              </a:spcAft>
              <a:buClr>
                <a:srgbClr val="FFFFFF"/>
              </a:buClr>
              <a:buSzPct val="97000"/>
              <a:buFont typeface="Times New Roman" panose="02020603050405020304" pitchFamily="18" charset="0"/>
              <a:buBlip>
                <a:blip r:embed="rId3"/>
              </a:buBlip>
            </a:pPr>
            <a:r>
              <a:rPr lang="en-US" sz="2800" b="1"/>
              <a:t>Shang Dynasty (cont’d)</a:t>
            </a:r>
            <a:r>
              <a:rPr lang="en-US" sz="2800"/>
              <a:t> </a:t>
            </a:r>
          </a:p>
          <a:p>
            <a:pPr lvl="1" defTabSz="457200" fontAlgn="base">
              <a:spcBef>
                <a:spcPts val="600"/>
              </a:spcBef>
              <a:spcAft>
                <a:spcPct val="0"/>
              </a:spcAft>
              <a:buClr>
                <a:srgbClr val="FFCC00"/>
              </a:buClr>
              <a:buSzPct val="70000"/>
              <a:buFont typeface="Wingdings" panose="05000000000000000000" pitchFamily="2" charset="2"/>
              <a:buChar char=""/>
            </a:pPr>
            <a:r>
              <a:rPr lang="en-US" sz="2400"/>
              <a:t>Writing</a:t>
            </a:r>
          </a:p>
          <a:p>
            <a:pPr marL="1143000" lvl="2" indent="-228600" defTabSz="457200" fontAlgn="base">
              <a:spcBef>
                <a:spcPts val="500"/>
              </a:spcBef>
              <a:spcAft>
                <a:spcPct val="0"/>
              </a:spcAft>
              <a:buClr>
                <a:srgbClr val="F98D43"/>
              </a:buClr>
              <a:buSzPct val="65000"/>
              <a:buFont typeface="Wingdings" panose="05000000000000000000" pitchFamily="2" charset="2"/>
              <a:buChar char=""/>
            </a:pPr>
            <a:r>
              <a:rPr lang="en-US" sz="2000"/>
              <a:t>Oracle Bones</a:t>
            </a:r>
          </a:p>
          <a:p>
            <a:pPr marL="1143000" lvl="2" indent="-228600" defTabSz="457200" fontAlgn="base">
              <a:spcBef>
                <a:spcPts val="500"/>
              </a:spcBef>
              <a:spcAft>
                <a:spcPct val="0"/>
              </a:spcAft>
              <a:buClr>
                <a:srgbClr val="F98D43"/>
              </a:buClr>
              <a:buSzPct val="65000"/>
              <a:buFont typeface="Wingdings" panose="05000000000000000000" pitchFamily="2" charset="2"/>
              <a:buChar char=""/>
            </a:pPr>
            <a:r>
              <a:rPr lang="en-US" sz="2000"/>
              <a:t>Advantages of Chinese Script</a:t>
            </a:r>
          </a:p>
          <a:p>
            <a:pPr marL="1143000" lvl="2" indent="-228600" defTabSz="457200" fontAlgn="base">
              <a:spcBef>
                <a:spcPts val="500"/>
              </a:spcBef>
              <a:spcAft>
                <a:spcPct val="0"/>
              </a:spcAft>
              <a:buClr>
                <a:srgbClr val="F98D43"/>
              </a:buClr>
              <a:buSzPct val="65000"/>
              <a:buFont typeface="Wingdings" panose="05000000000000000000" pitchFamily="2" charset="2"/>
              <a:buChar char=""/>
            </a:pPr>
            <a:r>
              <a:rPr lang="en-US" sz="2000"/>
              <a:t>Content of the Oracle Bones</a:t>
            </a:r>
          </a:p>
          <a:p>
            <a:pPr lvl="1" defTabSz="457200" fontAlgn="base">
              <a:spcBef>
                <a:spcPts val="600"/>
              </a:spcBef>
              <a:spcAft>
                <a:spcPct val="0"/>
              </a:spcAft>
              <a:buClr>
                <a:srgbClr val="FFCC00"/>
              </a:buClr>
              <a:buSzPct val="70000"/>
              <a:buFont typeface="Wingdings" panose="05000000000000000000" pitchFamily="2" charset="2"/>
              <a:buChar char=""/>
            </a:pPr>
            <a:r>
              <a:rPr lang="en-US" sz="2400"/>
              <a:t>Religion</a:t>
            </a:r>
          </a:p>
        </p:txBody>
      </p:sp>
      <p:pic>
        <p:nvPicPr>
          <p:cNvPr id="30310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676400"/>
            <a:ext cx="3733800" cy="3033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310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4343400"/>
            <a:ext cx="2343150" cy="2333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3110" name="Text Box 5"/>
          <p:cNvSpPr txBox="1">
            <a:spLocks noChangeArrowheads="1"/>
          </p:cNvSpPr>
          <p:nvPr/>
        </p:nvSpPr>
        <p:spPr bwMode="auto">
          <a:xfrm>
            <a:off x="6705600" y="4800600"/>
            <a:ext cx="2286000" cy="1222375"/>
          </a:xfrm>
          <a:prstGeom prst="rect">
            <a:avLst/>
          </a:prstGeom>
          <a:noFill/>
          <a:ln w="9360" cap="sq">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defTabSz="457200" fontAlgn="base">
              <a:spcBef>
                <a:spcPct val="0"/>
              </a:spcBef>
              <a:spcAft>
                <a:spcPct val="0"/>
              </a:spcAft>
              <a:buClrTx/>
              <a:buFontTx/>
              <a:buNone/>
            </a:pPr>
            <a:r>
              <a:rPr lang="en-US" sz="2000" b="1" dirty="0"/>
              <a:t>Key Terms</a:t>
            </a:r>
          </a:p>
          <a:p>
            <a:pPr defTabSz="457200" fontAlgn="base">
              <a:spcBef>
                <a:spcPct val="0"/>
              </a:spcBef>
              <a:spcAft>
                <a:spcPct val="0"/>
              </a:spcAft>
              <a:buClrTx/>
              <a:buFontTx/>
              <a:buNone/>
            </a:pPr>
            <a:r>
              <a:rPr lang="en-US" sz="1800" b="1" dirty="0"/>
              <a:t>Shang</a:t>
            </a:r>
          </a:p>
          <a:p>
            <a:pPr defTabSz="457200" fontAlgn="base">
              <a:spcBef>
                <a:spcPct val="0"/>
              </a:spcBef>
              <a:spcAft>
                <a:spcPct val="0"/>
              </a:spcAft>
              <a:buClrTx/>
              <a:buFontTx/>
              <a:buNone/>
            </a:pPr>
            <a:r>
              <a:rPr lang="en-US" sz="1800" b="1" dirty="0"/>
              <a:t>shamanism</a:t>
            </a:r>
          </a:p>
          <a:p>
            <a:pPr defTabSz="457200" fontAlgn="base">
              <a:spcBef>
                <a:spcPct val="0"/>
              </a:spcBef>
              <a:spcAft>
                <a:spcPct val="0"/>
              </a:spcAft>
              <a:buClrTx/>
              <a:buFontTx/>
              <a:buNone/>
            </a:pPr>
            <a:r>
              <a:rPr lang="en-US" sz="1800" b="1" dirty="0"/>
              <a:t>Di</a:t>
            </a:r>
          </a:p>
        </p:txBody>
      </p:sp>
    </p:spTree>
    <p:extLst>
      <p:ext uri="{BB962C8B-B14F-4D97-AF65-F5344CB8AC3E}">
        <p14:creationId xmlns:p14="http://schemas.microsoft.com/office/powerpoint/2010/main" val="27118181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04800"/>
            <a:ext cx="4876800" cy="34496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515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3429000"/>
            <a:ext cx="2182813" cy="3086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515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3505200"/>
            <a:ext cx="2182813" cy="3086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515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3675" y="3505200"/>
            <a:ext cx="2247900" cy="30813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515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228600"/>
            <a:ext cx="3657600" cy="3300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619798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28600"/>
            <a:ext cx="3248025" cy="4876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20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28600"/>
            <a:ext cx="3044825" cy="457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20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4521200"/>
            <a:ext cx="3124200" cy="2081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20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3429000"/>
            <a:ext cx="2132013" cy="3200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272176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4267200"/>
            <a:ext cx="3276600" cy="22050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347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2057400"/>
            <a:ext cx="1778000" cy="2324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347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685800"/>
            <a:ext cx="3505200" cy="31861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347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609600"/>
            <a:ext cx="3095625" cy="4953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452970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42900"/>
            <a:ext cx="7543800" cy="5657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336037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4800600" cy="6400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757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514350"/>
            <a:ext cx="3886200" cy="2914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757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581400"/>
            <a:ext cx="4114800" cy="30845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760698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714750"/>
            <a:ext cx="4191000" cy="3143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96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81000"/>
            <a:ext cx="4267200" cy="3200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962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609600"/>
            <a:ext cx="3581400" cy="2686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962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3581400"/>
            <a:ext cx="4038600" cy="3028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972005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0"/>
            <a:ext cx="6097588" cy="457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166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4114800"/>
            <a:ext cx="3671888" cy="2447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166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819400"/>
            <a:ext cx="2800350" cy="3733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178934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Lucida Sans Unicode"/>
        <a:cs typeface="Lucida Sans Unicode"/>
      </a:majorFont>
      <a:minorFont>
        <a:latin typeface="Arial"/>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ts val="60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ts val="60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Lucida Sans Unicode"/>
        <a:cs typeface="Lucida Sans Unicode"/>
      </a:majorFont>
      <a:minorFont>
        <a:latin typeface="Arial"/>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ts val="60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ts val="60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Black"/>
        <a:ea typeface="Lucida Sans Unicode"/>
        <a:cs typeface="Lucida Sans Unicode"/>
      </a:majorFont>
      <a:minorFont>
        <a:latin typeface="Arial"/>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ts val="60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ts val="60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TotalTime>
  <Words>1298</Words>
  <Application>Microsoft Office PowerPoint</Application>
  <PresentationFormat>On-screen Show (4:3)</PresentationFormat>
  <Paragraphs>122</Paragraphs>
  <Slides>42</Slides>
  <Notes>40</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42</vt:i4>
      </vt:variant>
    </vt:vector>
  </HeadingPairs>
  <TitlesOfParts>
    <vt:vector size="53" baseType="lpstr">
      <vt:lpstr>Arial</vt:lpstr>
      <vt:lpstr>Arial Black</vt:lpstr>
      <vt:lpstr>Calibri</vt:lpstr>
      <vt:lpstr>Calibri Light</vt:lpstr>
      <vt:lpstr>Lucida Sans Unicode</vt:lpstr>
      <vt:lpstr>Times New Roman</vt:lpstr>
      <vt:lpstr>Wingdings</vt:lpstr>
      <vt:lpstr>Office Theme</vt:lpstr>
      <vt:lpstr>11_Office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Miano</dc:creator>
  <cp:lastModifiedBy>David Miano</cp:lastModifiedBy>
  <cp:revision>4</cp:revision>
  <dcterms:created xsi:type="dcterms:W3CDTF">2014-01-26T05:57:46Z</dcterms:created>
  <dcterms:modified xsi:type="dcterms:W3CDTF">2014-08-17T21:30:47Z</dcterms:modified>
</cp:coreProperties>
</file>